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6" r:id="rId1"/>
  </p:sldMasterIdLst>
  <p:notesMasterIdLst>
    <p:notesMasterId r:id="rId39"/>
  </p:notesMasterIdLst>
  <p:sldIdLst>
    <p:sldId id="257" r:id="rId2"/>
    <p:sldId id="259" r:id="rId3"/>
    <p:sldId id="488" r:id="rId4"/>
    <p:sldId id="487" r:id="rId5"/>
    <p:sldId id="490" r:id="rId6"/>
    <p:sldId id="491" r:id="rId7"/>
    <p:sldId id="492" r:id="rId8"/>
    <p:sldId id="493" r:id="rId9"/>
    <p:sldId id="494" r:id="rId10"/>
    <p:sldId id="495" r:id="rId11"/>
    <p:sldId id="522" r:id="rId12"/>
    <p:sldId id="529" r:id="rId13"/>
    <p:sldId id="523" r:id="rId14"/>
    <p:sldId id="496" r:id="rId15"/>
    <p:sldId id="497" r:id="rId16"/>
    <p:sldId id="498" r:id="rId17"/>
    <p:sldId id="499" r:id="rId18"/>
    <p:sldId id="528" r:id="rId19"/>
    <p:sldId id="401" r:id="rId20"/>
    <p:sldId id="526" r:id="rId21"/>
    <p:sldId id="527" r:id="rId22"/>
    <p:sldId id="525" r:id="rId23"/>
    <p:sldId id="503" r:id="rId24"/>
    <p:sldId id="504" r:id="rId25"/>
    <p:sldId id="505" r:id="rId26"/>
    <p:sldId id="506" r:id="rId27"/>
    <p:sldId id="507" r:id="rId28"/>
    <p:sldId id="524" r:id="rId29"/>
    <p:sldId id="508" r:id="rId30"/>
    <p:sldId id="509" r:id="rId31"/>
    <p:sldId id="512" r:id="rId32"/>
    <p:sldId id="513" r:id="rId33"/>
    <p:sldId id="514" r:id="rId34"/>
    <p:sldId id="515" r:id="rId35"/>
    <p:sldId id="516" r:id="rId36"/>
    <p:sldId id="517" r:id="rId37"/>
    <p:sldId id="518" r:id="rId3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FEA0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33"/>
    <p:restoredTop sz="94694"/>
  </p:normalViewPr>
  <p:slideViewPr>
    <p:cSldViewPr>
      <p:cViewPr varScale="1">
        <p:scale>
          <a:sx n="122" d="100"/>
          <a:sy n="122" d="100"/>
        </p:scale>
        <p:origin x="72" y="19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chael Hennick" userId="47308667-b466-4bc8-8630-0f7e6f423307" providerId="ADAL" clId="{1A5D3427-5BCF-4490-ADE0-7CC2C8174570}"/>
    <pc:docChg chg="undo custSel addSld delSld modSld">
      <pc:chgData name="Michael Hennick" userId="47308667-b466-4bc8-8630-0f7e6f423307" providerId="ADAL" clId="{1A5D3427-5BCF-4490-ADE0-7CC2C8174570}" dt="2024-02-28T22:47:58.937" v="103"/>
      <pc:docMkLst>
        <pc:docMk/>
      </pc:docMkLst>
      <pc:sldChg chg="modSp mod">
        <pc:chgData name="Michael Hennick" userId="47308667-b466-4bc8-8630-0f7e6f423307" providerId="ADAL" clId="{1A5D3427-5BCF-4490-ADE0-7CC2C8174570}" dt="2024-02-28T21:25:30.744" v="3" actId="207"/>
        <pc:sldMkLst>
          <pc:docMk/>
          <pc:sldMk cId="2984370940" sldId="259"/>
        </pc:sldMkLst>
        <pc:spChg chg="mod">
          <ac:chgData name="Michael Hennick" userId="47308667-b466-4bc8-8630-0f7e6f423307" providerId="ADAL" clId="{1A5D3427-5BCF-4490-ADE0-7CC2C8174570}" dt="2024-02-28T21:25:30.744" v="3" actId="207"/>
          <ac:spMkLst>
            <pc:docMk/>
            <pc:sldMk cId="2984370940" sldId="259"/>
            <ac:spMk id="3" creationId="{00000000-0000-0000-0000-000000000000}"/>
          </ac:spMkLst>
        </pc:spChg>
      </pc:sldChg>
      <pc:sldChg chg="add">
        <pc:chgData name="Michael Hennick" userId="47308667-b466-4bc8-8630-0f7e6f423307" providerId="ADAL" clId="{1A5D3427-5BCF-4490-ADE0-7CC2C8174570}" dt="2024-02-28T21:25:12.175" v="1"/>
        <pc:sldMkLst>
          <pc:docMk/>
          <pc:sldMk cId="1614083860" sldId="401"/>
        </pc:sldMkLst>
      </pc:sldChg>
      <pc:sldChg chg="del">
        <pc:chgData name="Michael Hennick" userId="47308667-b466-4bc8-8630-0f7e6f423307" providerId="ADAL" clId="{1A5D3427-5BCF-4490-ADE0-7CC2C8174570}" dt="2024-02-28T21:25:10.463" v="0" actId="47"/>
        <pc:sldMkLst>
          <pc:docMk/>
          <pc:sldMk cId="1404702925" sldId="463"/>
        </pc:sldMkLst>
      </pc:sldChg>
      <pc:sldChg chg="del">
        <pc:chgData name="Michael Hennick" userId="47308667-b466-4bc8-8630-0f7e6f423307" providerId="ADAL" clId="{1A5D3427-5BCF-4490-ADE0-7CC2C8174570}" dt="2024-02-28T21:25:10.463" v="0" actId="47"/>
        <pc:sldMkLst>
          <pc:docMk/>
          <pc:sldMk cId="2298763938" sldId="464"/>
        </pc:sldMkLst>
      </pc:sldChg>
      <pc:sldChg chg="del">
        <pc:chgData name="Michael Hennick" userId="47308667-b466-4bc8-8630-0f7e6f423307" providerId="ADAL" clId="{1A5D3427-5BCF-4490-ADE0-7CC2C8174570}" dt="2024-02-28T21:25:10.463" v="0" actId="47"/>
        <pc:sldMkLst>
          <pc:docMk/>
          <pc:sldMk cId="4227418878" sldId="480"/>
        </pc:sldMkLst>
      </pc:sldChg>
      <pc:sldChg chg="del">
        <pc:chgData name="Michael Hennick" userId="47308667-b466-4bc8-8630-0f7e6f423307" providerId="ADAL" clId="{1A5D3427-5BCF-4490-ADE0-7CC2C8174570}" dt="2024-02-28T21:25:10.463" v="0" actId="47"/>
        <pc:sldMkLst>
          <pc:docMk/>
          <pc:sldMk cId="3320828251" sldId="481"/>
        </pc:sldMkLst>
      </pc:sldChg>
      <pc:sldChg chg="del">
        <pc:chgData name="Michael Hennick" userId="47308667-b466-4bc8-8630-0f7e6f423307" providerId="ADAL" clId="{1A5D3427-5BCF-4490-ADE0-7CC2C8174570}" dt="2024-02-28T21:25:10.463" v="0" actId="47"/>
        <pc:sldMkLst>
          <pc:docMk/>
          <pc:sldMk cId="108007725" sldId="486"/>
        </pc:sldMkLst>
      </pc:sldChg>
      <pc:sldChg chg="modSp add mod">
        <pc:chgData name="Michael Hennick" userId="47308667-b466-4bc8-8630-0f7e6f423307" providerId="ADAL" clId="{1A5D3427-5BCF-4490-ADE0-7CC2C8174570}" dt="2024-02-28T21:26:00.177" v="12" actId="6549"/>
        <pc:sldMkLst>
          <pc:docMk/>
          <pc:sldMk cId="41671769" sldId="487"/>
        </pc:sldMkLst>
        <pc:spChg chg="mod">
          <ac:chgData name="Michael Hennick" userId="47308667-b466-4bc8-8630-0f7e6f423307" providerId="ADAL" clId="{1A5D3427-5BCF-4490-ADE0-7CC2C8174570}" dt="2024-02-28T21:26:00.177" v="12" actId="6549"/>
          <ac:spMkLst>
            <pc:docMk/>
            <pc:sldMk cId="41671769" sldId="487"/>
            <ac:spMk id="3" creationId="{00000000-0000-0000-0000-000000000000}"/>
          </ac:spMkLst>
        </pc:spChg>
      </pc:sldChg>
      <pc:sldChg chg="del">
        <pc:chgData name="Michael Hennick" userId="47308667-b466-4bc8-8630-0f7e6f423307" providerId="ADAL" clId="{1A5D3427-5BCF-4490-ADE0-7CC2C8174570}" dt="2024-02-28T21:25:10.463" v="0" actId="47"/>
        <pc:sldMkLst>
          <pc:docMk/>
          <pc:sldMk cId="216881401" sldId="487"/>
        </pc:sldMkLst>
      </pc:sldChg>
      <pc:sldChg chg="add">
        <pc:chgData name="Michael Hennick" userId="47308667-b466-4bc8-8630-0f7e6f423307" providerId="ADAL" clId="{1A5D3427-5BCF-4490-ADE0-7CC2C8174570}" dt="2024-02-28T21:25:12.175" v="1"/>
        <pc:sldMkLst>
          <pc:docMk/>
          <pc:sldMk cId="2505396118" sldId="488"/>
        </pc:sldMkLst>
      </pc:sldChg>
      <pc:sldChg chg="del">
        <pc:chgData name="Michael Hennick" userId="47308667-b466-4bc8-8630-0f7e6f423307" providerId="ADAL" clId="{1A5D3427-5BCF-4490-ADE0-7CC2C8174570}" dt="2024-02-28T21:25:10.463" v="0" actId="47"/>
        <pc:sldMkLst>
          <pc:docMk/>
          <pc:sldMk cId="2623907780" sldId="488"/>
        </pc:sldMkLst>
      </pc:sldChg>
      <pc:sldChg chg="del">
        <pc:chgData name="Michael Hennick" userId="47308667-b466-4bc8-8630-0f7e6f423307" providerId="ADAL" clId="{1A5D3427-5BCF-4490-ADE0-7CC2C8174570}" dt="2024-02-28T21:25:10.463" v="0" actId="47"/>
        <pc:sldMkLst>
          <pc:docMk/>
          <pc:sldMk cId="3238562109" sldId="489"/>
        </pc:sldMkLst>
      </pc:sldChg>
      <pc:sldChg chg="del">
        <pc:chgData name="Michael Hennick" userId="47308667-b466-4bc8-8630-0f7e6f423307" providerId="ADAL" clId="{1A5D3427-5BCF-4490-ADE0-7CC2C8174570}" dt="2024-02-28T21:25:10.463" v="0" actId="47"/>
        <pc:sldMkLst>
          <pc:docMk/>
          <pc:sldMk cId="2324734890" sldId="490"/>
        </pc:sldMkLst>
      </pc:sldChg>
      <pc:sldChg chg="add">
        <pc:chgData name="Michael Hennick" userId="47308667-b466-4bc8-8630-0f7e6f423307" providerId="ADAL" clId="{1A5D3427-5BCF-4490-ADE0-7CC2C8174570}" dt="2024-02-28T21:25:12.175" v="1"/>
        <pc:sldMkLst>
          <pc:docMk/>
          <pc:sldMk cId="3800173959" sldId="490"/>
        </pc:sldMkLst>
      </pc:sldChg>
      <pc:sldChg chg="del">
        <pc:chgData name="Michael Hennick" userId="47308667-b466-4bc8-8630-0f7e6f423307" providerId="ADAL" clId="{1A5D3427-5BCF-4490-ADE0-7CC2C8174570}" dt="2024-02-28T21:25:10.463" v="0" actId="47"/>
        <pc:sldMkLst>
          <pc:docMk/>
          <pc:sldMk cId="948930590" sldId="491"/>
        </pc:sldMkLst>
      </pc:sldChg>
      <pc:sldChg chg="add">
        <pc:chgData name="Michael Hennick" userId="47308667-b466-4bc8-8630-0f7e6f423307" providerId="ADAL" clId="{1A5D3427-5BCF-4490-ADE0-7CC2C8174570}" dt="2024-02-28T21:25:12.175" v="1"/>
        <pc:sldMkLst>
          <pc:docMk/>
          <pc:sldMk cId="3376313167" sldId="491"/>
        </pc:sldMkLst>
      </pc:sldChg>
      <pc:sldChg chg="del">
        <pc:chgData name="Michael Hennick" userId="47308667-b466-4bc8-8630-0f7e6f423307" providerId="ADAL" clId="{1A5D3427-5BCF-4490-ADE0-7CC2C8174570}" dt="2024-02-28T21:25:10.463" v="0" actId="47"/>
        <pc:sldMkLst>
          <pc:docMk/>
          <pc:sldMk cId="435552203" sldId="492"/>
        </pc:sldMkLst>
      </pc:sldChg>
      <pc:sldChg chg="add">
        <pc:chgData name="Michael Hennick" userId="47308667-b466-4bc8-8630-0f7e6f423307" providerId="ADAL" clId="{1A5D3427-5BCF-4490-ADE0-7CC2C8174570}" dt="2024-02-28T21:25:12.175" v="1"/>
        <pc:sldMkLst>
          <pc:docMk/>
          <pc:sldMk cId="3104384531" sldId="492"/>
        </pc:sldMkLst>
      </pc:sldChg>
      <pc:sldChg chg="del">
        <pc:chgData name="Michael Hennick" userId="47308667-b466-4bc8-8630-0f7e6f423307" providerId="ADAL" clId="{1A5D3427-5BCF-4490-ADE0-7CC2C8174570}" dt="2024-02-28T21:25:10.463" v="0" actId="47"/>
        <pc:sldMkLst>
          <pc:docMk/>
          <pc:sldMk cId="3333258130" sldId="493"/>
        </pc:sldMkLst>
      </pc:sldChg>
      <pc:sldChg chg="add">
        <pc:chgData name="Michael Hennick" userId="47308667-b466-4bc8-8630-0f7e6f423307" providerId="ADAL" clId="{1A5D3427-5BCF-4490-ADE0-7CC2C8174570}" dt="2024-02-28T21:25:12.175" v="1"/>
        <pc:sldMkLst>
          <pc:docMk/>
          <pc:sldMk cId="3385380227" sldId="493"/>
        </pc:sldMkLst>
      </pc:sldChg>
      <pc:sldChg chg="modSp add mod">
        <pc:chgData name="Michael Hennick" userId="47308667-b466-4bc8-8630-0f7e6f423307" providerId="ADAL" clId="{1A5D3427-5BCF-4490-ADE0-7CC2C8174570}" dt="2024-02-28T22:43:07.237" v="60" actId="20577"/>
        <pc:sldMkLst>
          <pc:docMk/>
          <pc:sldMk cId="2357944772" sldId="494"/>
        </pc:sldMkLst>
        <pc:spChg chg="mod">
          <ac:chgData name="Michael Hennick" userId="47308667-b466-4bc8-8630-0f7e6f423307" providerId="ADAL" clId="{1A5D3427-5BCF-4490-ADE0-7CC2C8174570}" dt="2024-02-28T22:43:07.237" v="60" actId="20577"/>
          <ac:spMkLst>
            <pc:docMk/>
            <pc:sldMk cId="2357944772" sldId="494"/>
            <ac:spMk id="3" creationId="{00000000-0000-0000-0000-000000000000}"/>
          </ac:spMkLst>
        </pc:spChg>
      </pc:sldChg>
      <pc:sldChg chg="del">
        <pc:chgData name="Michael Hennick" userId="47308667-b466-4bc8-8630-0f7e6f423307" providerId="ADAL" clId="{1A5D3427-5BCF-4490-ADE0-7CC2C8174570}" dt="2024-02-28T21:25:10.463" v="0" actId="47"/>
        <pc:sldMkLst>
          <pc:docMk/>
          <pc:sldMk cId="3111873696" sldId="494"/>
        </pc:sldMkLst>
      </pc:sldChg>
      <pc:sldChg chg="add">
        <pc:chgData name="Michael Hennick" userId="47308667-b466-4bc8-8630-0f7e6f423307" providerId="ADAL" clId="{1A5D3427-5BCF-4490-ADE0-7CC2C8174570}" dt="2024-02-28T21:25:12.175" v="1"/>
        <pc:sldMkLst>
          <pc:docMk/>
          <pc:sldMk cId="1183236265" sldId="495"/>
        </pc:sldMkLst>
      </pc:sldChg>
      <pc:sldChg chg="del">
        <pc:chgData name="Michael Hennick" userId="47308667-b466-4bc8-8630-0f7e6f423307" providerId="ADAL" clId="{1A5D3427-5BCF-4490-ADE0-7CC2C8174570}" dt="2024-02-28T21:25:10.463" v="0" actId="47"/>
        <pc:sldMkLst>
          <pc:docMk/>
          <pc:sldMk cId="1766850333" sldId="495"/>
        </pc:sldMkLst>
      </pc:sldChg>
      <pc:sldChg chg="del">
        <pc:chgData name="Michael Hennick" userId="47308667-b466-4bc8-8630-0f7e6f423307" providerId="ADAL" clId="{1A5D3427-5BCF-4490-ADE0-7CC2C8174570}" dt="2024-02-28T21:25:10.463" v="0" actId="47"/>
        <pc:sldMkLst>
          <pc:docMk/>
          <pc:sldMk cId="81905341" sldId="496"/>
        </pc:sldMkLst>
      </pc:sldChg>
      <pc:sldChg chg="add">
        <pc:chgData name="Michael Hennick" userId="47308667-b466-4bc8-8630-0f7e6f423307" providerId="ADAL" clId="{1A5D3427-5BCF-4490-ADE0-7CC2C8174570}" dt="2024-02-28T21:25:12.175" v="1"/>
        <pc:sldMkLst>
          <pc:docMk/>
          <pc:sldMk cId="1076017996" sldId="496"/>
        </pc:sldMkLst>
      </pc:sldChg>
      <pc:sldChg chg="del">
        <pc:chgData name="Michael Hennick" userId="47308667-b466-4bc8-8630-0f7e6f423307" providerId="ADAL" clId="{1A5D3427-5BCF-4490-ADE0-7CC2C8174570}" dt="2024-02-28T21:25:10.463" v="0" actId="47"/>
        <pc:sldMkLst>
          <pc:docMk/>
          <pc:sldMk cId="1370610149" sldId="497"/>
        </pc:sldMkLst>
      </pc:sldChg>
      <pc:sldChg chg="add">
        <pc:chgData name="Michael Hennick" userId="47308667-b466-4bc8-8630-0f7e6f423307" providerId="ADAL" clId="{1A5D3427-5BCF-4490-ADE0-7CC2C8174570}" dt="2024-02-28T21:25:12.175" v="1"/>
        <pc:sldMkLst>
          <pc:docMk/>
          <pc:sldMk cId="2013017510" sldId="497"/>
        </pc:sldMkLst>
      </pc:sldChg>
      <pc:sldChg chg="add">
        <pc:chgData name="Michael Hennick" userId="47308667-b466-4bc8-8630-0f7e6f423307" providerId="ADAL" clId="{1A5D3427-5BCF-4490-ADE0-7CC2C8174570}" dt="2024-02-28T21:25:12.175" v="1"/>
        <pc:sldMkLst>
          <pc:docMk/>
          <pc:sldMk cId="66239386" sldId="498"/>
        </pc:sldMkLst>
      </pc:sldChg>
      <pc:sldChg chg="del">
        <pc:chgData name="Michael Hennick" userId="47308667-b466-4bc8-8630-0f7e6f423307" providerId="ADAL" clId="{1A5D3427-5BCF-4490-ADE0-7CC2C8174570}" dt="2024-02-28T21:25:10.463" v="0" actId="47"/>
        <pc:sldMkLst>
          <pc:docMk/>
          <pc:sldMk cId="2063645664" sldId="498"/>
        </pc:sldMkLst>
      </pc:sldChg>
      <pc:sldChg chg="add">
        <pc:chgData name="Michael Hennick" userId="47308667-b466-4bc8-8630-0f7e6f423307" providerId="ADAL" clId="{1A5D3427-5BCF-4490-ADE0-7CC2C8174570}" dt="2024-02-28T21:25:12.175" v="1"/>
        <pc:sldMkLst>
          <pc:docMk/>
          <pc:sldMk cId="365360475" sldId="499"/>
        </pc:sldMkLst>
      </pc:sldChg>
      <pc:sldChg chg="del">
        <pc:chgData name="Michael Hennick" userId="47308667-b466-4bc8-8630-0f7e6f423307" providerId="ADAL" clId="{1A5D3427-5BCF-4490-ADE0-7CC2C8174570}" dt="2024-02-28T21:25:10.463" v="0" actId="47"/>
        <pc:sldMkLst>
          <pc:docMk/>
          <pc:sldMk cId="3513334773" sldId="499"/>
        </pc:sldMkLst>
      </pc:sldChg>
      <pc:sldChg chg="del">
        <pc:chgData name="Michael Hennick" userId="47308667-b466-4bc8-8630-0f7e6f423307" providerId="ADAL" clId="{1A5D3427-5BCF-4490-ADE0-7CC2C8174570}" dt="2024-02-28T21:25:10.463" v="0" actId="47"/>
        <pc:sldMkLst>
          <pc:docMk/>
          <pc:sldMk cId="2597535169" sldId="500"/>
        </pc:sldMkLst>
      </pc:sldChg>
      <pc:sldChg chg="del">
        <pc:chgData name="Michael Hennick" userId="47308667-b466-4bc8-8630-0f7e6f423307" providerId="ADAL" clId="{1A5D3427-5BCF-4490-ADE0-7CC2C8174570}" dt="2024-02-28T21:25:10.463" v="0" actId="47"/>
        <pc:sldMkLst>
          <pc:docMk/>
          <pc:sldMk cId="2031980663" sldId="501"/>
        </pc:sldMkLst>
      </pc:sldChg>
      <pc:sldChg chg="del">
        <pc:chgData name="Michael Hennick" userId="47308667-b466-4bc8-8630-0f7e6f423307" providerId="ADAL" clId="{1A5D3427-5BCF-4490-ADE0-7CC2C8174570}" dt="2024-02-28T21:25:10.463" v="0" actId="47"/>
        <pc:sldMkLst>
          <pc:docMk/>
          <pc:sldMk cId="3048765644" sldId="502"/>
        </pc:sldMkLst>
      </pc:sldChg>
      <pc:sldChg chg="add">
        <pc:chgData name="Michael Hennick" userId="47308667-b466-4bc8-8630-0f7e6f423307" providerId="ADAL" clId="{1A5D3427-5BCF-4490-ADE0-7CC2C8174570}" dt="2024-02-28T21:25:12.175" v="1"/>
        <pc:sldMkLst>
          <pc:docMk/>
          <pc:sldMk cId="4227012011" sldId="503"/>
        </pc:sldMkLst>
      </pc:sldChg>
      <pc:sldChg chg="del">
        <pc:chgData name="Michael Hennick" userId="47308667-b466-4bc8-8630-0f7e6f423307" providerId="ADAL" clId="{1A5D3427-5BCF-4490-ADE0-7CC2C8174570}" dt="2024-02-28T21:25:10.463" v="0" actId="47"/>
        <pc:sldMkLst>
          <pc:docMk/>
          <pc:sldMk cId="4274394085" sldId="503"/>
        </pc:sldMkLst>
      </pc:sldChg>
      <pc:sldChg chg="del">
        <pc:chgData name="Michael Hennick" userId="47308667-b466-4bc8-8630-0f7e6f423307" providerId="ADAL" clId="{1A5D3427-5BCF-4490-ADE0-7CC2C8174570}" dt="2024-02-28T21:25:10.463" v="0" actId="47"/>
        <pc:sldMkLst>
          <pc:docMk/>
          <pc:sldMk cId="3115340152" sldId="504"/>
        </pc:sldMkLst>
      </pc:sldChg>
      <pc:sldChg chg="add">
        <pc:chgData name="Michael Hennick" userId="47308667-b466-4bc8-8630-0f7e6f423307" providerId="ADAL" clId="{1A5D3427-5BCF-4490-ADE0-7CC2C8174570}" dt="2024-02-28T21:25:12.175" v="1"/>
        <pc:sldMkLst>
          <pc:docMk/>
          <pc:sldMk cId="3614798433" sldId="504"/>
        </pc:sldMkLst>
      </pc:sldChg>
      <pc:sldChg chg="del">
        <pc:chgData name="Michael Hennick" userId="47308667-b466-4bc8-8630-0f7e6f423307" providerId="ADAL" clId="{1A5D3427-5BCF-4490-ADE0-7CC2C8174570}" dt="2024-02-28T21:25:10.463" v="0" actId="47"/>
        <pc:sldMkLst>
          <pc:docMk/>
          <pc:sldMk cId="714916990" sldId="505"/>
        </pc:sldMkLst>
      </pc:sldChg>
      <pc:sldChg chg="add">
        <pc:chgData name="Michael Hennick" userId="47308667-b466-4bc8-8630-0f7e6f423307" providerId="ADAL" clId="{1A5D3427-5BCF-4490-ADE0-7CC2C8174570}" dt="2024-02-28T21:25:12.175" v="1"/>
        <pc:sldMkLst>
          <pc:docMk/>
          <pc:sldMk cId="3701295357" sldId="505"/>
        </pc:sldMkLst>
      </pc:sldChg>
      <pc:sldChg chg="add">
        <pc:chgData name="Michael Hennick" userId="47308667-b466-4bc8-8630-0f7e6f423307" providerId="ADAL" clId="{1A5D3427-5BCF-4490-ADE0-7CC2C8174570}" dt="2024-02-28T21:25:12.175" v="1"/>
        <pc:sldMkLst>
          <pc:docMk/>
          <pc:sldMk cId="197714039" sldId="506"/>
        </pc:sldMkLst>
      </pc:sldChg>
      <pc:sldChg chg="del">
        <pc:chgData name="Michael Hennick" userId="47308667-b466-4bc8-8630-0f7e6f423307" providerId="ADAL" clId="{1A5D3427-5BCF-4490-ADE0-7CC2C8174570}" dt="2024-02-28T21:25:10.463" v="0" actId="47"/>
        <pc:sldMkLst>
          <pc:docMk/>
          <pc:sldMk cId="1390706457" sldId="506"/>
        </pc:sldMkLst>
      </pc:sldChg>
      <pc:sldChg chg="del">
        <pc:chgData name="Michael Hennick" userId="47308667-b466-4bc8-8630-0f7e6f423307" providerId="ADAL" clId="{1A5D3427-5BCF-4490-ADE0-7CC2C8174570}" dt="2024-02-28T21:25:10.463" v="0" actId="47"/>
        <pc:sldMkLst>
          <pc:docMk/>
          <pc:sldMk cId="1473999720" sldId="507"/>
        </pc:sldMkLst>
      </pc:sldChg>
      <pc:sldChg chg="add">
        <pc:chgData name="Michael Hennick" userId="47308667-b466-4bc8-8630-0f7e6f423307" providerId="ADAL" clId="{1A5D3427-5BCF-4490-ADE0-7CC2C8174570}" dt="2024-02-28T21:25:12.175" v="1"/>
        <pc:sldMkLst>
          <pc:docMk/>
          <pc:sldMk cId="3564943888" sldId="507"/>
        </pc:sldMkLst>
      </pc:sldChg>
      <pc:sldChg chg="add">
        <pc:chgData name="Michael Hennick" userId="47308667-b466-4bc8-8630-0f7e6f423307" providerId="ADAL" clId="{1A5D3427-5BCF-4490-ADE0-7CC2C8174570}" dt="2024-02-28T21:25:12.175" v="1"/>
        <pc:sldMkLst>
          <pc:docMk/>
          <pc:sldMk cId="2116218604" sldId="508"/>
        </pc:sldMkLst>
      </pc:sldChg>
      <pc:sldChg chg="del">
        <pc:chgData name="Michael Hennick" userId="47308667-b466-4bc8-8630-0f7e6f423307" providerId="ADAL" clId="{1A5D3427-5BCF-4490-ADE0-7CC2C8174570}" dt="2024-02-28T21:25:10.463" v="0" actId="47"/>
        <pc:sldMkLst>
          <pc:docMk/>
          <pc:sldMk cId="2229186720" sldId="508"/>
        </pc:sldMkLst>
      </pc:sldChg>
      <pc:sldChg chg="del">
        <pc:chgData name="Michael Hennick" userId="47308667-b466-4bc8-8630-0f7e6f423307" providerId="ADAL" clId="{1A5D3427-5BCF-4490-ADE0-7CC2C8174570}" dt="2024-02-28T21:25:10.463" v="0" actId="47"/>
        <pc:sldMkLst>
          <pc:docMk/>
          <pc:sldMk cId="1656274426" sldId="509"/>
        </pc:sldMkLst>
      </pc:sldChg>
      <pc:sldChg chg="add">
        <pc:chgData name="Michael Hennick" userId="47308667-b466-4bc8-8630-0f7e6f423307" providerId="ADAL" clId="{1A5D3427-5BCF-4490-ADE0-7CC2C8174570}" dt="2024-02-28T21:25:12.175" v="1"/>
        <pc:sldMkLst>
          <pc:docMk/>
          <pc:sldMk cId="3566745490" sldId="509"/>
        </pc:sldMkLst>
      </pc:sldChg>
      <pc:sldChg chg="del">
        <pc:chgData name="Michael Hennick" userId="47308667-b466-4bc8-8630-0f7e6f423307" providerId="ADAL" clId="{1A5D3427-5BCF-4490-ADE0-7CC2C8174570}" dt="2024-02-28T21:25:10.463" v="0" actId="47"/>
        <pc:sldMkLst>
          <pc:docMk/>
          <pc:sldMk cId="3566334678" sldId="510"/>
        </pc:sldMkLst>
      </pc:sldChg>
      <pc:sldChg chg="del">
        <pc:chgData name="Michael Hennick" userId="47308667-b466-4bc8-8630-0f7e6f423307" providerId="ADAL" clId="{1A5D3427-5BCF-4490-ADE0-7CC2C8174570}" dt="2024-02-28T21:25:10.463" v="0" actId="47"/>
        <pc:sldMkLst>
          <pc:docMk/>
          <pc:sldMk cId="1256878067" sldId="511"/>
        </pc:sldMkLst>
      </pc:sldChg>
      <pc:sldChg chg="add">
        <pc:chgData name="Michael Hennick" userId="47308667-b466-4bc8-8630-0f7e6f423307" providerId="ADAL" clId="{1A5D3427-5BCF-4490-ADE0-7CC2C8174570}" dt="2024-02-28T21:25:12.175" v="1"/>
        <pc:sldMkLst>
          <pc:docMk/>
          <pc:sldMk cId="172977068" sldId="512"/>
        </pc:sldMkLst>
      </pc:sldChg>
      <pc:sldChg chg="del">
        <pc:chgData name="Michael Hennick" userId="47308667-b466-4bc8-8630-0f7e6f423307" providerId="ADAL" clId="{1A5D3427-5BCF-4490-ADE0-7CC2C8174570}" dt="2024-02-28T21:25:10.463" v="0" actId="47"/>
        <pc:sldMkLst>
          <pc:docMk/>
          <pc:sldMk cId="2906652156" sldId="512"/>
        </pc:sldMkLst>
      </pc:sldChg>
      <pc:sldChg chg="add">
        <pc:chgData name="Michael Hennick" userId="47308667-b466-4bc8-8630-0f7e6f423307" providerId="ADAL" clId="{1A5D3427-5BCF-4490-ADE0-7CC2C8174570}" dt="2024-02-28T21:25:12.175" v="1"/>
        <pc:sldMkLst>
          <pc:docMk/>
          <pc:sldMk cId="2188372071" sldId="513"/>
        </pc:sldMkLst>
      </pc:sldChg>
      <pc:sldChg chg="del">
        <pc:chgData name="Michael Hennick" userId="47308667-b466-4bc8-8630-0f7e6f423307" providerId="ADAL" clId="{1A5D3427-5BCF-4490-ADE0-7CC2C8174570}" dt="2024-02-28T21:25:10.463" v="0" actId="47"/>
        <pc:sldMkLst>
          <pc:docMk/>
          <pc:sldMk cId="3732990026" sldId="513"/>
        </pc:sldMkLst>
      </pc:sldChg>
      <pc:sldChg chg="del">
        <pc:chgData name="Michael Hennick" userId="47308667-b466-4bc8-8630-0f7e6f423307" providerId="ADAL" clId="{1A5D3427-5BCF-4490-ADE0-7CC2C8174570}" dt="2024-02-28T21:25:10.463" v="0" actId="47"/>
        <pc:sldMkLst>
          <pc:docMk/>
          <pc:sldMk cId="1217248925" sldId="514"/>
        </pc:sldMkLst>
      </pc:sldChg>
      <pc:sldChg chg="add">
        <pc:chgData name="Michael Hennick" userId="47308667-b466-4bc8-8630-0f7e6f423307" providerId="ADAL" clId="{1A5D3427-5BCF-4490-ADE0-7CC2C8174570}" dt="2024-02-28T21:25:12.175" v="1"/>
        <pc:sldMkLst>
          <pc:docMk/>
          <pc:sldMk cId="1520703355" sldId="514"/>
        </pc:sldMkLst>
      </pc:sldChg>
      <pc:sldChg chg="add">
        <pc:chgData name="Michael Hennick" userId="47308667-b466-4bc8-8630-0f7e6f423307" providerId="ADAL" clId="{1A5D3427-5BCF-4490-ADE0-7CC2C8174570}" dt="2024-02-28T21:25:12.175" v="1"/>
        <pc:sldMkLst>
          <pc:docMk/>
          <pc:sldMk cId="450747245" sldId="515"/>
        </pc:sldMkLst>
      </pc:sldChg>
      <pc:sldChg chg="del">
        <pc:chgData name="Michael Hennick" userId="47308667-b466-4bc8-8630-0f7e6f423307" providerId="ADAL" clId="{1A5D3427-5BCF-4490-ADE0-7CC2C8174570}" dt="2024-02-28T21:25:10.463" v="0" actId="47"/>
        <pc:sldMkLst>
          <pc:docMk/>
          <pc:sldMk cId="2690790701" sldId="515"/>
        </pc:sldMkLst>
      </pc:sldChg>
      <pc:sldChg chg="del">
        <pc:chgData name="Michael Hennick" userId="47308667-b466-4bc8-8630-0f7e6f423307" providerId="ADAL" clId="{1A5D3427-5BCF-4490-ADE0-7CC2C8174570}" dt="2024-02-28T21:25:10.463" v="0" actId="47"/>
        <pc:sldMkLst>
          <pc:docMk/>
          <pc:sldMk cId="3571953914" sldId="516"/>
        </pc:sldMkLst>
      </pc:sldChg>
      <pc:sldChg chg="add">
        <pc:chgData name="Michael Hennick" userId="47308667-b466-4bc8-8630-0f7e6f423307" providerId="ADAL" clId="{1A5D3427-5BCF-4490-ADE0-7CC2C8174570}" dt="2024-02-28T21:25:12.175" v="1"/>
        <pc:sldMkLst>
          <pc:docMk/>
          <pc:sldMk cId="4220101504" sldId="516"/>
        </pc:sldMkLst>
      </pc:sldChg>
      <pc:sldChg chg="del">
        <pc:chgData name="Michael Hennick" userId="47308667-b466-4bc8-8630-0f7e6f423307" providerId="ADAL" clId="{1A5D3427-5BCF-4490-ADE0-7CC2C8174570}" dt="2024-02-28T21:25:10.463" v="0" actId="47"/>
        <pc:sldMkLst>
          <pc:docMk/>
          <pc:sldMk cId="1023327265" sldId="517"/>
        </pc:sldMkLst>
      </pc:sldChg>
      <pc:sldChg chg="add">
        <pc:chgData name="Michael Hennick" userId="47308667-b466-4bc8-8630-0f7e6f423307" providerId="ADAL" clId="{1A5D3427-5BCF-4490-ADE0-7CC2C8174570}" dt="2024-02-28T21:25:12.175" v="1"/>
        <pc:sldMkLst>
          <pc:docMk/>
          <pc:sldMk cId="1635687787" sldId="517"/>
        </pc:sldMkLst>
      </pc:sldChg>
      <pc:sldChg chg="add">
        <pc:chgData name="Michael Hennick" userId="47308667-b466-4bc8-8630-0f7e6f423307" providerId="ADAL" clId="{1A5D3427-5BCF-4490-ADE0-7CC2C8174570}" dt="2024-02-28T21:25:12.175" v="1"/>
        <pc:sldMkLst>
          <pc:docMk/>
          <pc:sldMk cId="3442359875" sldId="518"/>
        </pc:sldMkLst>
      </pc:sldChg>
      <pc:sldChg chg="del">
        <pc:chgData name="Michael Hennick" userId="47308667-b466-4bc8-8630-0f7e6f423307" providerId="ADAL" clId="{1A5D3427-5BCF-4490-ADE0-7CC2C8174570}" dt="2024-02-28T21:25:10.463" v="0" actId="47"/>
        <pc:sldMkLst>
          <pc:docMk/>
          <pc:sldMk cId="3759103861" sldId="518"/>
        </pc:sldMkLst>
      </pc:sldChg>
      <pc:sldChg chg="del">
        <pc:chgData name="Michael Hennick" userId="47308667-b466-4bc8-8630-0f7e6f423307" providerId="ADAL" clId="{1A5D3427-5BCF-4490-ADE0-7CC2C8174570}" dt="2024-02-28T21:25:10.463" v="0" actId="47"/>
        <pc:sldMkLst>
          <pc:docMk/>
          <pc:sldMk cId="4125077906" sldId="519"/>
        </pc:sldMkLst>
      </pc:sldChg>
      <pc:sldChg chg="addSp modSp add mod modAnim">
        <pc:chgData name="Michael Hennick" userId="47308667-b466-4bc8-8630-0f7e6f423307" providerId="ADAL" clId="{1A5D3427-5BCF-4490-ADE0-7CC2C8174570}" dt="2024-02-28T22:47:58.937" v="103"/>
        <pc:sldMkLst>
          <pc:docMk/>
          <pc:sldMk cId="3211700440" sldId="522"/>
        </pc:sldMkLst>
        <pc:spChg chg="add mod">
          <ac:chgData name="Michael Hennick" userId="47308667-b466-4bc8-8630-0f7e6f423307" providerId="ADAL" clId="{1A5D3427-5BCF-4490-ADE0-7CC2C8174570}" dt="2024-02-28T22:47:50.635" v="102" actId="1076"/>
          <ac:spMkLst>
            <pc:docMk/>
            <pc:sldMk cId="3211700440" sldId="522"/>
            <ac:spMk id="5" creationId="{7173307C-C7D9-88C0-CD6D-D06BA4F05EF5}"/>
          </ac:spMkLst>
        </pc:spChg>
      </pc:sldChg>
      <pc:sldChg chg="add">
        <pc:chgData name="Michael Hennick" userId="47308667-b466-4bc8-8630-0f7e6f423307" providerId="ADAL" clId="{1A5D3427-5BCF-4490-ADE0-7CC2C8174570}" dt="2024-02-28T21:25:12.175" v="1"/>
        <pc:sldMkLst>
          <pc:docMk/>
          <pc:sldMk cId="2745361440" sldId="523"/>
        </pc:sldMkLst>
      </pc:sldChg>
      <pc:sldChg chg="add">
        <pc:chgData name="Michael Hennick" userId="47308667-b466-4bc8-8630-0f7e6f423307" providerId="ADAL" clId="{1A5D3427-5BCF-4490-ADE0-7CC2C8174570}" dt="2024-02-28T21:25:12.175" v="1"/>
        <pc:sldMkLst>
          <pc:docMk/>
          <pc:sldMk cId="2922074502" sldId="524"/>
        </pc:sldMkLst>
      </pc:sldChg>
      <pc:sldChg chg="add">
        <pc:chgData name="Michael Hennick" userId="47308667-b466-4bc8-8630-0f7e6f423307" providerId="ADAL" clId="{1A5D3427-5BCF-4490-ADE0-7CC2C8174570}" dt="2024-02-28T21:25:12.175" v="1"/>
        <pc:sldMkLst>
          <pc:docMk/>
          <pc:sldMk cId="222135492" sldId="525"/>
        </pc:sldMkLst>
      </pc:sldChg>
      <pc:sldChg chg="add">
        <pc:chgData name="Michael Hennick" userId="47308667-b466-4bc8-8630-0f7e6f423307" providerId="ADAL" clId="{1A5D3427-5BCF-4490-ADE0-7CC2C8174570}" dt="2024-02-28T21:25:12.175" v="1"/>
        <pc:sldMkLst>
          <pc:docMk/>
          <pc:sldMk cId="3047635210" sldId="526"/>
        </pc:sldMkLst>
      </pc:sldChg>
      <pc:sldChg chg="add">
        <pc:chgData name="Michael Hennick" userId="47308667-b466-4bc8-8630-0f7e6f423307" providerId="ADAL" clId="{1A5D3427-5BCF-4490-ADE0-7CC2C8174570}" dt="2024-02-28T21:25:12.175" v="1"/>
        <pc:sldMkLst>
          <pc:docMk/>
          <pc:sldMk cId="648800262" sldId="527"/>
        </pc:sldMkLst>
      </pc:sldChg>
      <pc:sldChg chg="add">
        <pc:chgData name="Michael Hennick" userId="47308667-b466-4bc8-8630-0f7e6f423307" providerId="ADAL" clId="{1A5D3427-5BCF-4490-ADE0-7CC2C8174570}" dt="2024-02-28T21:25:12.175" v="1"/>
        <pc:sldMkLst>
          <pc:docMk/>
          <pc:sldMk cId="2278810913" sldId="528"/>
        </pc:sldMkLst>
      </pc:sldChg>
      <pc:sldChg chg="addSp delSp modSp add mod">
        <pc:chgData name="Michael Hennick" userId="47308667-b466-4bc8-8630-0f7e6f423307" providerId="ADAL" clId="{1A5D3427-5BCF-4490-ADE0-7CC2C8174570}" dt="2024-02-28T22:47:01.353" v="68" actId="1076"/>
        <pc:sldMkLst>
          <pc:docMk/>
          <pc:sldMk cId="2367686813" sldId="529"/>
        </pc:sldMkLst>
        <pc:spChg chg="mod">
          <ac:chgData name="Michael Hennick" userId="47308667-b466-4bc8-8630-0f7e6f423307" providerId="ADAL" clId="{1A5D3427-5BCF-4490-ADE0-7CC2C8174570}" dt="2024-02-28T22:47:01.353" v="68" actId="1076"/>
          <ac:spMkLst>
            <pc:docMk/>
            <pc:sldMk cId="2367686813" sldId="529"/>
            <ac:spMk id="3" creationId="{2AC58AA2-06D6-888F-287A-799860E7E794}"/>
          </ac:spMkLst>
        </pc:spChg>
        <pc:picChg chg="del">
          <ac:chgData name="Michael Hennick" userId="47308667-b466-4bc8-8630-0f7e6f423307" providerId="ADAL" clId="{1A5D3427-5BCF-4490-ADE0-7CC2C8174570}" dt="2024-02-28T22:46:21.506" v="62" actId="478"/>
          <ac:picMkLst>
            <pc:docMk/>
            <pc:sldMk cId="2367686813" sldId="529"/>
            <ac:picMk id="4" creationId="{96481267-9F72-C312-9DD2-7153D67436C2}"/>
          </ac:picMkLst>
        </pc:picChg>
        <pc:picChg chg="add mod">
          <ac:chgData name="Michael Hennick" userId="47308667-b466-4bc8-8630-0f7e6f423307" providerId="ADAL" clId="{1A5D3427-5BCF-4490-ADE0-7CC2C8174570}" dt="2024-02-28T22:46:37.887" v="65" actId="1076"/>
          <ac:picMkLst>
            <pc:docMk/>
            <pc:sldMk cId="2367686813" sldId="529"/>
            <ac:picMk id="6" creationId="{65F760A5-C11D-6248-ED62-73761841C2C2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6CDA61-E664-634D-841D-EBA9ED737D79}" type="datetimeFigureOut">
              <a:rPr lang="en-US" smtClean="0"/>
              <a:t>2/28/2024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09D675-D049-E849-AB6D-29F53391A0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7947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0" y="4752126"/>
            <a:ext cx="9144000" cy="211296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066"/>
              </a:cxn>
              <a:cxn ang="0">
                <a:pos x="0" y="1331"/>
              </a:cxn>
              <a:cxn ang="0">
                <a:pos x="5760" y="1331"/>
              </a:cxn>
              <a:cxn ang="0">
                <a:pos x="5760" y="0"/>
              </a:cxn>
              <a:cxn ang="0">
                <a:pos x="0" y="1066"/>
              </a:cxn>
            </a:cxnLst>
            <a:rect l="0" t="0" r="0" b="0"/>
            <a:pathLst>
              <a:path w="5760" h="1331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chemeClr val="bg1">
              <a:tint val="80000"/>
              <a:satMod val="200000"/>
              <a:alpha val="4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44450" dir="16200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6105525" y="0"/>
            <a:ext cx="3038475" cy="6858000"/>
          </a:xfrm>
          <a:custGeom>
            <a:avLst/>
            <a:gdLst>
              <a:gd name="connsiteX0" fmla="*/ 1914 w 1914"/>
              <a:gd name="connsiteY0" fmla="*/ 9 h 4329"/>
              <a:gd name="connsiteX1" fmla="*/ 1914 w 1914"/>
              <a:gd name="connsiteY1" fmla="*/ 4329 h 4329"/>
              <a:gd name="connsiteX2" fmla="*/ 204 w 1914"/>
              <a:gd name="connsiteY2" fmla="*/ 4327 h 4329"/>
              <a:gd name="connsiteX3" fmla="*/ 0 w 1914"/>
              <a:gd name="connsiteY3" fmla="*/ 0 h 4329"/>
              <a:gd name="connsiteX4" fmla="*/ 1914 w 1914"/>
              <a:gd name="connsiteY4" fmla="*/ 9 h 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" h="4329">
                <a:moveTo>
                  <a:pt x="1914" y="9"/>
                </a:moveTo>
                <a:lnTo>
                  <a:pt x="1914" y="4329"/>
                </a:lnTo>
                <a:lnTo>
                  <a:pt x="204" y="4327"/>
                </a:lnTo>
                <a:cubicBezTo>
                  <a:pt x="1288" y="3574"/>
                  <a:pt x="1608" y="1590"/>
                  <a:pt x="0" y="0"/>
                </a:cubicBezTo>
                <a:lnTo>
                  <a:pt x="1914" y="9"/>
                </a:lnTo>
                <a:close/>
              </a:path>
            </a:pathLst>
          </a:custGeom>
          <a:solidFill>
            <a:schemeClr val="bg1">
              <a:tint val="90000"/>
              <a:satMod val="350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50800" dir="10800000" algn="ctr" rotWithShape="0">
              <a:prstClr val="black">
                <a:alpha val="4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429064" y="3337560"/>
            <a:ext cx="6480048" cy="2301240"/>
          </a:xfrm>
        </p:spPr>
        <p:txBody>
          <a:bodyPr rIns="45720" anchor="t"/>
          <a:lstStyle>
            <a:lvl1pPr algn="r">
              <a:defRPr lang="en-US" b="1" cap="all" baseline="0" dirty="0">
                <a:ln w="5000" cmpd="sng">
                  <a:solidFill>
                    <a:schemeClr val="accent1">
                      <a:tint val="80000"/>
                      <a:shade val="99000"/>
                      <a:satMod val="50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63000"/>
                        <a:satMod val="255000"/>
                      </a:schemeClr>
                    </a:gs>
                    <a:gs pos="9000">
                      <a:schemeClr val="accent1">
                        <a:tint val="63000"/>
                        <a:satMod val="255000"/>
                      </a:schemeClr>
                    </a:gs>
                    <a:gs pos="53000">
                      <a:schemeClr val="accent1">
                        <a:shade val="60000"/>
                        <a:satMod val="100000"/>
                      </a:schemeClr>
                    </a:gs>
                    <a:gs pos="90000">
                      <a:schemeClr val="accent1">
                        <a:tint val="63000"/>
                        <a:satMod val="255000"/>
                      </a:schemeClr>
                    </a:gs>
                    <a:gs pos="100000">
                      <a:schemeClr val="accent1">
                        <a:tint val="63000"/>
                        <a:satMod val="255000"/>
                      </a:schemeClr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prstClr val="black">
                      <a:alpha val="50000"/>
                    </a:prstClr>
                  </a:outerShdw>
                </a:effectLst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433050" y="1544812"/>
            <a:ext cx="6480048" cy="1752600"/>
          </a:xfrm>
        </p:spPr>
        <p:txBody>
          <a:bodyPr tIns="0" rIns="45720" bIns="0" anchor="b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  <a:effectLst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2B08F-7201-4881-BAE0-A32C1D4254DA}" type="datetimeFigureOut">
              <a:rPr lang="en-US" smtClean="0"/>
              <a:t>2/28/2024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B0EF93-A27B-488A-AF90-2665E003BCF2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2B08F-7201-4881-BAE0-A32C1D4254DA}" type="datetimeFigureOut">
              <a:rPr lang="en-US" smtClean="0"/>
              <a:t>2/28/2024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B0EF93-A27B-488A-AF90-2665E003BCF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2B08F-7201-4881-BAE0-A32C1D4254DA}" type="datetimeFigureOut">
              <a:rPr lang="en-US" smtClean="0"/>
              <a:t>2/28/2024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B0EF93-A27B-488A-AF90-2665E003BCF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2B08F-7201-4881-BAE0-A32C1D4254DA}" type="datetimeFigureOut">
              <a:rPr lang="en-US" smtClean="0"/>
              <a:t>2/28/2024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B0EF93-A27B-488A-AF90-2665E003BCF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0" y="4752126"/>
            <a:ext cx="9144000" cy="211296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066"/>
              </a:cxn>
              <a:cxn ang="0">
                <a:pos x="0" y="1331"/>
              </a:cxn>
              <a:cxn ang="0">
                <a:pos x="5760" y="1331"/>
              </a:cxn>
              <a:cxn ang="0">
                <a:pos x="5760" y="0"/>
              </a:cxn>
              <a:cxn ang="0">
                <a:pos x="0" y="1066"/>
              </a:cxn>
            </a:cxnLst>
            <a:rect l="0" t="0" r="0" b="0"/>
            <a:pathLst>
              <a:path w="5760" h="1331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chemeClr val="bg1">
              <a:tint val="80000"/>
              <a:satMod val="200000"/>
              <a:alpha val="4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44450" dir="16200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6105525" y="0"/>
            <a:ext cx="3038475" cy="6858000"/>
          </a:xfrm>
          <a:custGeom>
            <a:avLst/>
            <a:gdLst>
              <a:gd name="connsiteX0" fmla="*/ 1914 w 1914"/>
              <a:gd name="connsiteY0" fmla="*/ 9 h 4329"/>
              <a:gd name="connsiteX1" fmla="*/ 1914 w 1914"/>
              <a:gd name="connsiteY1" fmla="*/ 4329 h 4329"/>
              <a:gd name="connsiteX2" fmla="*/ 204 w 1914"/>
              <a:gd name="connsiteY2" fmla="*/ 4327 h 4329"/>
              <a:gd name="connsiteX3" fmla="*/ 0 w 1914"/>
              <a:gd name="connsiteY3" fmla="*/ 0 h 4329"/>
              <a:gd name="connsiteX4" fmla="*/ 1914 w 1914"/>
              <a:gd name="connsiteY4" fmla="*/ 9 h 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" h="4329">
                <a:moveTo>
                  <a:pt x="1914" y="9"/>
                </a:moveTo>
                <a:lnTo>
                  <a:pt x="1914" y="4329"/>
                </a:lnTo>
                <a:lnTo>
                  <a:pt x="204" y="4327"/>
                </a:lnTo>
                <a:cubicBezTo>
                  <a:pt x="1288" y="3574"/>
                  <a:pt x="1608" y="1590"/>
                  <a:pt x="0" y="0"/>
                </a:cubicBezTo>
                <a:lnTo>
                  <a:pt x="1914" y="9"/>
                </a:lnTo>
                <a:close/>
              </a:path>
            </a:pathLst>
          </a:custGeom>
          <a:solidFill>
            <a:schemeClr val="bg1">
              <a:tint val="90000"/>
              <a:satMod val="350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50800" dir="10800000" algn="ctr" rotWithShape="0">
              <a:prstClr val="black">
                <a:alpha val="4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583837"/>
            <a:ext cx="6629400" cy="1826363"/>
          </a:xfrm>
        </p:spPr>
        <p:txBody>
          <a:bodyPr tIns="0" bIns="0" anchor="t"/>
          <a:lstStyle>
            <a:lvl1pPr algn="l">
              <a:buNone/>
              <a:defRPr sz="4200" b="1" cap="none" baseline="0">
                <a:ln w="5000" cmpd="sng">
                  <a:solidFill>
                    <a:schemeClr val="accent1">
                      <a:tint val="80000"/>
                      <a:shade val="99000"/>
                      <a:satMod val="50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63000"/>
                        <a:satMod val="255000"/>
                      </a:schemeClr>
                    </a:gs>
                    <a:gs pos="9000">
                      <a:schemeClr val="accent1">
                        <a:tint val="63000"/>
                        <a:satMod val="255000"/>
                      </a:schemeClr>
                    </a:gs>
                    <a:gs pos="53000">
                      <a:schemeClr val="accent1">
                        <a:shade val="60000"/>
                        <a:satMod val="100000"/>
                      </a:schemeClr>
                    </a:gs>
                    <a:gs pos="90000">
                      <a:schemeClr val="accent1">
                        <a:tint val="63000"/>
                        <a:satMod val="255000"/>
                      </a:schemeClr>
                    </a:gs>
                    <a:gs pos="100000">
                      <a:schemeClr val="accent1">
                        <a:tint val="63000"/>
                        <a:satMod val="255000"/>
                      </a:schemeClr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prstClr val="black">
                      <a:alpha val="50000"/>
                    </a:prstClr>
                  </a:outerShdw>
                </a:effectLst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485800"/>
            <a:ext cx="6629400" cy="1066688"/>
          </a:xfrm>
        </p:spPr>
        <p:txBody>
          <a:bodyPr lIns="45720" tIns="0" rIns="45720" bIns="0" anchor="b"/>
          <a:lstStyle>
            <a:lvl1pPr marL="0" indent="0" algn="l">
              <a:buNone/>
              <a:defRPr sz="2000">
                <a:solidFill>
                  <a:schemeClr val="tx1"/>
                </a:solidFill>
                <a:effectLst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2B08F-7201-4881-BAE0-A32C1D4254DA}" type="datetimeFigureOut">
              <a:rPr lang="en-US" smtClean="0"/>
              <a:t>2/28/2024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B0EF93-A27B-488A-AF90-2665E003BCF2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3657600" cy="4525963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67200" y="1600200"/>
            <a:ext cx="3657600" cy="4525963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2B08F-7201-4881-BAE0-A32C1D4254DA}" type="datetimeFigureOut">
              <a:rPr lang="en-US" smtClean="0"/>
              <a:t>2/28/2024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B0EF93-A27B-488A-AF90-2665E003BCF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486400"/>
            <a:ext cx="4040188" cy="8382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5486400"/>
            <a:ext cx="4041775" cy="8382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516912"/>
            <a:ext cx="4040188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516912"/>
            <a:ext cx="4041775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2B08F-7201-4881-BAE0-A32C1D4254DA}" type="datetimeFigureOut">
              <a:rPr lang="en-US" smtClean="0"/>
              <a:t>2/28/2024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B0EF93-A27B-488A-AF90-2665E003BCF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7470648" cy="1143000"/>
          </a:xfrm>
        </p:spPr>
        <p:txBody>
          <a:bodyPr anchor="ctr"/>
          <a:lstStyle>
            <a:lvl1pPr algn="l">
              <a:defRPr sz="460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2B08F-7201-4881-BAE0-A32C1D4254DA}" type="datetimeFigureOut">
              <a:rPr lang="en-US" smtClean="0"/>
              <a:t>2/28/2024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0B0EF93-A27B-488A-AF90-2665E003BCF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2B08F-7201-4881-BAE0-A32C1D4254DA}" type="datetimeFigureOut">
              <a:rPr lang="en-US" smtClean="0"/>
              <a:t>2/28/2024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B0EF93-A27B-488A-AF90-2665E003BCF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85528"/>
            <a:ext cx="3200400" cy="730250"/>
          </a:xfrm>
        </p:spPr>
        <p:txBody>
          <a:bodyPr tIns="0" bIns="0" anchor="t"/>
          <a:lstStyle>
            <a:lvl1pPr algn="l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57200" y="214424"/>
            <a:ext cx="2743200" cy="914400"/>
          </a:xfrm>
        </p:spPr>
        <p:txBody>
          <a:bodyPr lIns="45720" tIns="0" rIns="45720" bIns="0" anchor="b"/>
          <a:lstStyle>
            <a:lvl1pPr marL="0" indent="0" algn="l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57200" y="1981200"/>
            <a:ext cx="7086600" cy="3810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2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2B08F-7201-4881-BAE0-A32C1D4254DA}" type="datetimeFigureOut">
              <a:rPr lang="en-US" smtClean="0"/>
              <a:t>2/28/2024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156448" y="6422064"/>
            <a:ext cx="762000" cy="365125"/>
          </a:xfrm>
        </p:spPr>
        <p:txBody>
          <a:bodyPr/>
          <a:lstStyle/>
          <a:p>
            <a:fld id="{40B0EF93-A27B-488A-AF90-2665E003BCF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56732" y="1705709"/>
            <a:ext cx="3053868" cy="1253808"/>
          </a:xfrm>
        </p:spPr>
        <p:txBody>
          <a:bodyPr anchor="b"/>
          <a:lstStyle>
            <a:lvl1pPr algn="l">
              <a:buNone/>
              <a:defRPr sz="2200" b="1">
                <a:solidFill>
                  <a:schemeClr val="accent1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065628" y="1019907"/>
            <a:ext cx="4114800" cy="4114800"/>
          </a:xfrm>
          <a:prstGeom prst="ellipse">
            <a:avLst/>
          </a:prstGeom>
          <a:solidFill>
            <a:schemeClr val="bg2">
              <a:shade val="50000"/>
            </a:schemeClr>
          </a:solidFill>
          <a:ln w="50800" cap="flat">
            <a:solidFill>
              <a:schemeClr val="bg2"/>
            </a:solidFill>
            <a:miter lim="800000"/>
          </a:ln>
          <a:effectLst>
            <a:outerShdw blurRad="152000" dist="345000" dir="5400000" sx="-80000" sy="-18000" rotWithShape="0">
              <a:srgbClr val="000000">
                <a:alpha val="25000"/>
              </a:srgbClr>
            </a:outerShdw>
          </a:effectLst>
          <a:scene3d>
            <a:camera prst="orthographicFront"/>
            <a:lightRig rig="contrasting" dir="t">
              <a:rot lat="0" lon="0" rev="2400000"/>
            </a:lightRig>
          </a:scene3d>
          <a:sp3d contourW="7620">
            <a:bevelT w="63500" h="63500"/>
            <a:contourClr>
              <a:schemeClr val="bg2">
                <a:shade val="50000"/>
              </a:schemeClr>
            </a:contourClr>
          </a:sp3d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556734" y="2998765"/>
            <a:ext cx="3053866" cy="2663482"/>
          </a:xfrm>
        </p:spPr>
        <p:txBody>
          <a:bodyPr lIns="45720" rIns="45720"/>
          <a:lstStyle>
            <a:lvl1pPr marL="0" indent="0">
              <a:buFontTx/>
              <a:buNone/>
              <a:defRPr sz="12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422064"/>
            <a:ext cx="2133600" cy="365125"/>
          </a:xfrm>
        </p:spPr>
        <p:txBody>
          <a:bodyPr/>
          <a:lstStyle/>
          <a:p>
            <a:fld id="{BF42B08F-7201-4881-BAE0-A32C1D4254DA}" type="datetimeFigureOut">
              <a:rPr lang="en-US" smtClean="0"/>
              <a:t>2/28/2024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B0EF93-A27B-488A-AF90-2665E003BCF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/>
          <p:cNvSpPr>
            <a:spLocks/>
          </p:cNvSpPr>
          <p:nvPr/>
        </p:nvSpPr>
        <p:spPr bwMode="auto">
          <a:xfrm>
            <a:off x="0" y="4752126"/>
            <a:ext cx="9144000" cy="211296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066"/>
              </a:cxn>
              <a:cxn ang="0">
                <a:pos x="0" y="1331"/>
              </a:cxn>
              <a:cxn ang="0">
                <a:pos x="5760" y="1331"/>
              </a:cxn>
              <a:cxn ang="0">
                <a:pos x="5760" y="0"/>
              </a:cxn>
              <a:cxn ang="0">
                <a:pos x="0" y="1066"/>
              </a:cxn>
            </a:cxnLst>
            <a:rect l="0" t="0" r="0" b="0"/>
            <a:pathLst>
              <a:path w="5760" h="1331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chemeClr val="bg1">
              <a:tint val="80000"/>
              <a:satMod val="200000"/>
              <a:alpha val="4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44450" dir="16200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Freeform 15"/>
          <p:cNvSpPr>
            <a:spLocks/>
          </p:cNvSpPr>
          <p:nvPr/>
        </p:nvSpPr>
        <p:spPr bwMode="auto">
          <a:xfrm>
            <a:off x="7315200" y="0"/>
            <a:ext cx="1828800" cy="6858000"/>
          </a:xfrm>
          <a:custGeom>
            <a:avLst/>
            <a:gdLst>
              <a:gd name="connsiteX0" fmla="*/ 1914 w 1914"/>
              <a:gd name="connsiteY0" fmla="*/ 9 h 4329"/>
              <a:gd name="connsiteX1" fmla="*/ 1914 w 1914"/>
              <a:gd name="connsiteY1" fmla="*/ 4329 h 4329"/>
              <a:gd name="connsiteX2" fmla="*/ 204 w 1914"/>
              <a:gd name="connsiteY2" fmla="*/ 4327 h 4329"/>
              <a:gd name="connsiteX3" fmla="*/ 0 w 1914"/>
              <a:gd name="connsiteY3" fmla="*/ 0 h 4329"/>
              <a:gd name="connsiteX4" fmla="*/ 1914 w 1914"/>
              <a:gd name="connsiteY4" fmla="*/ 9 h 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" h="4329">
                <a:moveTo>
                  <a:pt x="1914" y="9"/>
                </a:moveTo>
                <a:lnTo>
                  <a:pt x="1914" y="4329"/>
                </a:lnTo>
                <a:lnTo>
                  <a:pt x="204" y="4327"/>
                </a:lnTo>
                <a:cubicBezTo>
                  <a:pt x="1288" y="3574"/>
                  <a:pt x="2082" y="1734"/>
                  <a:pt x="0" y="0"/>
                </a:cubicBezTo>
                <a:lnTo>
                  <a:pt x="1914" y="9"/>
                </a:lnTo>
                <a:close/>
              </a:path>
            </a:pathLst>
          </a:custGeom>
          <a:solidFill>
            <a:schemeClr val="bg1">
              <a:tint val="90000"/>
              <a:satMod val="350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50800" dir="10800000" algn="ctr" rotWithShape="0">
              <a:prstClr val="black">
                <a:alpha val="4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467600" cy="45259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422064"/>
            <a:ext cx="2133600" cy="365125"/>
          </a:xfrm>
          <a:prstGeom prst="rect">
            <a:avLst/>
          </a:prstGeom>
        </p:spPr>
        <p:txBody>
          <a:bodyPr vert="horz" bIns="0" anchor="b"/>
          <a:lstStyle>
            <a:lvl1pPr algn="l" eaLnBrk="1" latinLnBrk="0" hangingPunct="1">
              <a:defRPr kumimoji="0" sz="1000">
                <a:solidFill>
                  <a:schemeClr val="tx2">
                    <a:shade val="50000"/>
                  </a:schemeClr>
                </a:solidFill>
              </a:defRPr>
            </a:lvl1pPr>
          </a:lstStyle>
          <a:p>
            <a:fld id="{BF42B08F-7201-4881-BAE0-A32C1D4254DA}" type="datetimeFigureOut">
              <a:rPr lang="en-US" smtClean="0"/>
              <a:t>2/28/2024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3124200" y="6422064"/>
            <a:ext cx="2895600" cy="365125"/>
          </a:xfrm>
          <a:prstGeom prst="rect">
            <a:avLst/>
          </a:prstGeom>
        </p:spPr>
        <p:txBody>
          <a:bodyPr vert="horz" lIns="0" rIns="0" bIns="0" anchor="b"/>
          <a:lstStyle>
            <a:lvl1pPr algn="ctr" eaLnBrk="1" latinLnBrk="0" hangingPunct="1">
              <a:defRPr kumimoji="0" sz="1000">
                <a:solidFill>
                  <a:schemeClr val="tx2">
                    <a:shade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8153400" y="6422064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000">
                <a:solidFill>
                  <a:schemeClr val="tx2">
                    <a:shade val="50000"/>
                  </a:schemeClr>
                </a:solidFill>
              </a:defRPr>
            </a:lvl1pPr>
          </a:lstStyle>
          <a:p>
            <a:fld id="{40B0EF93-A27B-488A-AF90-2665E003BCF2}" type="slidenum">
              <a:rPr lang="en-US" smtClean="0"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817" r:id="rId1"/>
    <p:sldLayoutId id="2147483818" r:id="rId2"/>
    <p:sldLayoutId id="2147483819" r:id="rId3"/>
    <p:sldLayoutId id="2147483820" r:id="rId4"/>
    <p:sldLayoutId id="2147483821" r:id="rId5"/>
    <p:sldLayoutId id="2147483822" r:id="rId6"/>
    <p:sldLayoutId id="2147483823" r:id="rId7"/>
    <p:sldLayoutId id="2147483824" r:id="rId8"/>
    <p:sldLayoutId id="2147483825" r:id="rId9"/>
    <p:sldLayoutId id="2147483826" r:id="rId10"/>
    <p:sldLayoutId id="2147483827" r:id="rId11"/>
  </p:sldLayoutIdLst>
  <p:txStyles>
    <p:titleStyle>
      <a:lvl1pPr algn="l" rtl="0" eaLnBrk="1" latinLnBrk="0" hangingPunct="1">
        <a:spcBef>
          <a:spcPct val="0"/>
        </a:spcBef>
        <a:buNone/>
        <a:defRPr kumimoji="0" sz="4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20624" indent="-384048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"/>
        <a:defRPr kumimoji="0"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722376" indent="-274320" algn="l" rtl="0" eaLnBrk="1" latinLnBrk="0" hangingPunct="1">
        <a:spcBef>
          <a:spcPct val="20000"/>
        </a:spcBef>
        <a:buClr>
          <a:schemeClr val="accent1"/>
        </a:buClr>
        <a:buSzPct val="90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56032" algn="l" rtl="0" eaLnBrk="1" latinLnBrk="0" hangingPunct="1">
        <a:spcBef>
          <a:spcPct val="20000"/>
        </a:spcBef>
        <a:buClr>
          <a:schemeClr val="accent2"/>
        </a:buClr>
        <a:buSzPct val="85000"/>
        <a:buFont typeface="Arial"/>
        <a:buChar char="○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37744" algn="l" rtl="0" eaLnBrk="1" latinLnBrk="0" hangingPunct="1">
        <a:spcBef>
          <a:spcPct val="20000"/>
        </a:spcBef>
        <a:buClr>
          <a:schemeClr val="accent3"/>
        </a:buClr>
        <a:buSzPct val="90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90472" indent="-182880" algn="l" rtl="0" eaLnBrk="1" latinLnBrk="0" hangingPunct="1">
        <a:spcBef>
          <a:spcPct val="20000"/>
        </a:spcBef>
        <a:buClr>
          <a:schemeClr val="accent4"/>
        </a:buClr>
        <a:buSzPct val="100000"/>
        <a:buFont typeface="Arial"/>
        <a:buChar char="-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00784" indent="-182880" algn="l" rtl="0" eaLnBrk="1" latinLnBrk="0" hangingPunct="1">
        <a:spcBef>
          <a:spcPct val="20000"/>
        </a:spcBef>
        <a:buClr>
          <a:schemeClr val="accent5"/>
        </a:buClr>
        <a:buFont typeface="Arial"/>
        <a:buChar char="-"/>
        <a:defRPr kumimoji="0" sz="20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100000"/>
        <a:buFont typeface="Arial"/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39696" indent="-182880" algn="l" rtl="0" eaLnBrk="1" latinLnBrk="0" hangingPunct="1">
        <a:spcBef>
          <a:spcPct val="20000"/>
        </a:spcBef>
        <a:buClr>
          <a:schemeClr val="accent6"/>
        </a:buClr>
        <a:buFont typeface="Arial"/>
        <a:buChar char="▪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31720" indent="-182880" algn="l" rtl="0" eaLnBrk="1" latinLnBrk="0" hangingPunct="1">
        <a:spcBef>
          <a:spcPct val="20000"/>
        </a:spcBef>
        <a:buClr>
          <a:schemeClr val="accent6"/>
        </a:buClr>
        <a:buFont typeface="Arial"/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security-updates/securitybulletins/2017/ms17-010" TargetMode="External"/><Relationship Id="rId7" Type="http://schemas.openxmlformats.org/officeDocument/2006/relationships/hyperlink" Target="https://helpx.adobe.com/security/security-bulletin.html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hyperlink" Target="https://msrc.microsoft.com/update-guide" TargetMode="Externa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hyperlink" Target="https://www.vulnerabilitycenter.com/#home" TargetMode="Externa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radar.securitywizardry.com/" TargetMode="Externa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" y="457200"/>
            <a:ext cx="8686800" cy="2438399"/>
          </a:xfrm>
        </p:spPr>
        <p:txBody>
          <a:bodyPr>
            <a:normAutofit/>
          </a:bodyPr>
          <a:lstStyle/>
          <a:p>
            <a:r>
              <a:rPr lang="en-US" sz="4000" dirty="0"/>
              <a:t>CYBR644 – Cyber Practitioner Lab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1552" y="4724400"/>
            <a:ext cx="6480048" cy="1752600"/>
          </a:xfrm>
        </p:spPr>
        <p:txBody>
          <a:bodyPr>
            <a:normAutofit/>
          </a:bodyPr>
          <a:lstStyle/>
          <a:p>
            <a:r>
              <a:rPr lang="en-US" dirty="0"/>
              <a:t>Spring 2024</a:t>
            </a:r>
          </a:p>
          <a:p>
            <a:r>
              <a:rPr lang="en-US" dirty="0"/>
              <a:t>University of Maryland, Baltimore County</a:t>
            </a:r>
          </a:p>
          <a:p>
            <a:r>
              <a:rPr lang="en-US" dirty="0"/>
              <a:t>Michael </a:t>
            </a:r>
            <a:r>
              <a:rPr lang="en-US" dirty="0" err="1"/>
              <a:t>Hennick</a:t>
            </a:r>
            <a:endParaRPr lang="en-US" dirty="0"/>
          </a:p>
        </p:txBody>
      </p:sp>
      <p:pic>
        <p:nvPicPr>
          <p:cNvPr id="4" name="Picture 20" descr="C:\Users\mhenni\Pictures\cyber-server farm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057400"/>
            <a:ext cx="4776257" cy="318792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25051" t="7698" r="24522" b="6981"/>
          <a:stretch/>
        </p:blipFill>
        <p:spPr>
          <a:xfrm>
            <a:off x="7462239" y="4038600"/>
            <a:ext cx="1529361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202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6" dur="30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150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2426" y="457201"/>
            <a:ext cx="8181974" cy="1219200"/>
          </a:xfrm>
        </p:spPr>
        <p:txBody>
          <a:bodyPr>
            <a:normAutofit/>
          </a:bodyPr>
          <a:lstStyle/>
          <a:p>
            <a:r>
              <a:rPr lang="en-US" dirty="0"/>
              <a:t>Vendor Advisories</a:t>
            </a:r>
          </a:p>
        </p:txBody>
      </p:sp>
      <p:sp>
        <p:nvSpPr>
          <p:cNvPr id="7" name="AutoShape 4" descr="data:image/jpeg;base64,/9j/4AAQSkZJRgABAQAAAQABAAD/2wCEAAkGBhQPEBQPDxAUFBQPEBQQDxUVFRcPFBAQFRgZFBQVFBQXHCgeGBklGhQUIC8gIycpLS0tFR4yNTArNSYrLSkBCQoKDAwOFA4PFDUkHiM1NSkwLSk1LDUuNSw1KTUpNTU2KSs1KSk1Ly8pNTUpKjUpKSstNiw1LCkrNS4sLDIpNf/AABEIALAA6wMBIgACEQEDEQH/xAAcAAACAgMBAQAAAAAAAAAAAAAACAECBQYHAwT/xABMEAABAwICBQULCAgDCQAAAAABAAIDBBEFEgYHITFxEyJBdLMINDVRYXJzgZGxshQXIyUyM1XSFVJTYnWSoeFCQ/BERVRjgqLC0eP/xAAYAQEAAwEAAAAAAAAAAAAAAAAAAQUGBP/EACYRAQAABAUEAgMAAAAAAAAAAAABBAYRQkSBgsECAxITBTEhQVH/2gAMAwEAAhEDEQA/AO4oQhAIQhAIQhAIQhBCpLuV1WTceCgcv+ea/wDsW8ft/wD5LqLdyWNnRwCZ0Ljle719zy8otN8/8fLSfp9HTa97/mMfq39uFKhSu1mQhCEAhCEAhCEAhCEAhCEAoJUrzmbcEA22GxG8bN4QXzKMy1DCYJHVNYx1XUFtJLE2IF7Tma+lY5wdzdvOeXX8dujYsJV6UVAwqaPlyK2lhD5JbDM6HI2WOYNItzw5rN32g8b2oOl3UrzjFha/9/7r0QCEIQCEIQCEIQCEIQQqybjwVlWTceCiKSyN6PUmdCWJvRwCZ0KukcWjZ1Xl93AUqFKsmLCEIQCEIQCEIQCEIQCEIQCiylCD4Y8Gia6V7WWdU25c5nc+zcgvt2c0AbLbl5TaN0743QuhaWPiZA8XIL4Y75GOcDctGZ2wn/EVk0IKtZbZ/dWQhAIQhAIQoQShVDlhcS02oaUls9bAxzftNMjS8cWAkj2IM4hai3WxhZIH6Qi2+eP6lqzmG6R01VspqmGUgXIjkbIQPKAbhBkVWTceCsFWTceCiKSyN6OATOhLE3o4BM6FXSOLRs6qy+7gKVBUZlZMWshVui6CyFW6C5BZCgFCCUKuZF0FkKpcpBQShQVGZBZCrdTdBKEIQCEIQQtc0106p8Jh5Woddz7iGJts8rh4vEBsu47Bf1L7dKdI4sOpZKuc82JuwDfI87GMb5SdiUzSfSWbEql9VUOu555ovsjZ/hYwdDR/7PSgzmmGtatxIlrpTDCTshiJY2377vtPPHZ5AtLuhCAut+1G+G4PMm7Ny0Fb/qM8NweZN2bkDRBVk3HgrBVk3HgoiksjejgEzoSxN6OATOhV0ji0bOqsvu4eNZ92/wAx3uKSUlO3V/dv8x3uKSMqyYsXRdCLIC66j3PB+tX9Uk+Ji5cuodzx4Vf1ST4mIGRCCgIQcf7pDvOl6y7syl+zJgu6R7zpesu7MpfEGe0FP1pQ/wAQpej/AJzE4jQk70E8KUH8Qpe2YnECDHaSd51HVpuzckwJToaR951HVpuzckuKCQ5Nlqm8C0XoT8bkpgTZ6pvAtF6E/G5Bt6EIQCq5WVXIF87oPSszVbMOY76OlaJJR+tO8XF/NYR/OVyIlZPSjFDV1tRUk35aeSQH90uOX/tt7FjEFmt2+5d41dajYhE2pxVhfI8BzKe5a2NpGzlbbXO/d3DyrStR+i7a3EhJI3NHRM5dwIu0y3tED67u/wChM2AgwY0GoALfo+kta33EfvyrwoNXlDT1LaunpWRSszWdGXMFnDKQWXy7j4lsqEEBVk3HgrKsm48FEUlkb0cAmdCWJvRwCZ0KukcWjZ1Vl93Dyq/u3+Y73FJGU7lX92/zHe4pIyrJi0JgdUurygrcKiqKqkZJI58rXPJeCQ2RzRucBsACX5NFqNd9SQekn8v+a5BkPmhwr/gI/wCaT86yGB6BUNBLy1JSsikLSwuBeTkO0jnOPiCz+ZSCgAhSoQcg7pHvOl6y7syl8TB90j3nS9Zd2ZS+IM9oJ4UoOv0vbMTiBJrohVNhxCkmlcGsirKeSRx3NY2VjnONugAEpmxrawv8Qi9j/wAqDPaR951PVpuzckvKabHNaeGSUs8bK+IufBK1os/a5zCAPs+MpWiEEBNnqm8C0XoT8bkpibPVN4FovQn43INvQhCAXxYy8tp5nDe2GQjiGEhfavixphdTzAbzBIBxLDZAlRQgoUjv/c3UgFJVTW2vqGRk+MMZmA9sp9q7GuRdzhNehqWdLasO/mjYP/ErrqgCEIQQqybjwVlWTceCiKSyN6OATOhLE3o4BM6FXSOLRs6qy+7h5Vf3b/Md7ikjKdyr+7f5jvcUkZVkxaFbMqqbIC6ZvUH4Hb1ib3hLImb1B+B29Ym94QdHQUIKDj/dI950vWXdmUviYPuke86XrLuzKX1BIKi6LIsgLouiyEAmz1TeBaL0J+NyUxNnqm8C0XoT8bkG3oQhAKrxfYenfwVlDkCW6QYaaWqnpiCOQmki277NcQD7LH1r4F0/X3o0afERVtb9HWsDr22CZlmvbxtkPrK5gg6x3PWkAhrpaR5sKyMFnlmizED1tdJ7AmJukmoK58ErJonFskTw+Nw3te03BHrTPavNalPicbWSPbFVAASROOUSHpdET9oH9XeP6oN8Qq5l5vq2tcGF7Q598jSQHOttNmnadiD1VZNx4KwVZNx4KIpLI3o4BM6EsTejgEzoVdI4tGzqrL7uHlV/dv8AMd7ikjKdyr+7f5jvcUkZVkxaEwOqXV5QVuFRVFVSMkkc+VrnkvBIbI5o3OA2ABL8mi1Gu+pIPST+X/NcgyHzRYV+Hx/zSfnWwYHgMFDFyFLEIow4uDQSRmdvPOJKyGZQXILIUAoQcg7pHvOl6y7syl8TB90j3nS9Zd2ZS+IM9oKAcToQemvpfX9MxOA2Bv6o9gSf6CeFKD+IUvbMTiBBi9I4R8jqOaO9pugfs3JMynQ0j7zqOrTdm5JcUAE2eqbwLRehPxuSmBNnqm8C0XoT8bkG3oQhAIKEINX1h6HtxWifTEhsg+kp3HcyYA2v+6blp8jkp2IYe+nlfDMwskicWSNcLFrhvBCdhc+1m6qo8Wby0JEVUxtmvtzZgNzJbf0d0eUIFfCnMslj2js9BKYauF0TxuDhscPGx25w8oWMQZJmk1U0ZW1dQABawmkAtwzLb9ScpfjkLnkuJZNcuOYn6N28neufLftRnhuDzJuzcgaMKsm48FYKsm48FEUlkb0cAmdCWJvRwCZ0KukcWjZ1Vl93Dyq/u3+Y73FJGU7lX927zHe4pJCrJi1VbMoQgLrqPc8H61f1ST4mLl1l1DuePCr+qSfExAyIQgIKDkHdI950vWXdmUviYPuke86XrLuzKX2yDO6CeFKDr9L2zE4gSd6CD60oOv0vbMTiBBjtI+86nq03ZuSXlOhpH3nUdWm7NyS8oAJs9U3gWi9CfjclMATZ6pvAtF6E/G5Bt6EBCAQhCAUKVCD48SwiKqZyVTCyVh2lsjQ8X8YB3Hadu9aNiOofDJiSyOWEn9lIbNPkD8wXRUIOUs7nOguCaiqI6RmiF/ZGtp0Z1XUGGyCanhPKtuGyPe57gCLG22w2HxLbUKABVl3HgrXVZNx4IFkb0cAmdCWFvRwCZ4KukcWjaVVl93Cr2Aix3EWPA71qXzS4V+Hxe1/5lt6FZMW1H5pcK/D4va/8yPmlwr8Pi9r/AMy266lBqHzS4V+Hxe1/5lkME0FoqGTlqSlZFIWlhc3MTlNiRtJ8QWfQggIQUIMVjujFNXtaysgbM2NxcwOvzXEWvsI6FhTqmwr8Pi9r/wAy29BQarSasMNhkZLFQxtfE9skbgX3Y9pzNcLu6CAVtQFkIQUqIGyMdG8ZmvaWPB3FrhYj2Fan80uFfh8Xtf8AmW3oQaj80uFfh8Xtf+ZbJhuGR00TYIGBkcYsxgvZo3227d5K+tCAQhCCCtD0n0+qG136LwqlZUVLYuVmdI4sihbsNjYi5sW9I+21b4VyHEqs4Hj1RiFVFIaSvhAEzGGURSDJzXW2jazd0gi3TaB02DE+TihNY+KKWRrGvbnDWmctBcyMuPO23ttKvVYzDE/k5J4mPyGTK6RjXcm25c/KSDlABJO4WPiXCtZhFTiHymd0gpazD4jhzvkxqy4vDTkjZnYI5CS47T6totlJ9Hmz41hdHWtdIBgzWytlvG9xbypAka152jmgjMdo3lB0puntMcR/Reb6XkhJnzx8mXE25L7WblOnLbctaxjWTUU+GVdW+OmZNDWOpaZrZmzte27bOcGuN3hpJy3G69gF8cWCQjS3ZE3ZQCpG07J75eU377bPEtJqKRj8AxN7mguhxx7oj+o53JsJHqJHrUjqOi2lNXJPS007qSVs1CaiWaKZmZ02Y2ayIOuWgAAkN3gm+yy3GLEY3vdEyVjnxgGRgc1z2A7i5gN238q5HTYcIcdpIaVojtgTuSaDsa9zZHX2/vOJWvassKJxCmAfMyrp3TOrW/JMmS99lTUOmu4Ovs5hN+jpUDpesTTV9J8lFHNEXSYjHS1I5kpYHC7muG3I7+q3mTceBSwU8EbI6VkkEra6PGmtrZHtcGnnXawuJyl28237zuO1n37jwKJLI3o4BM8EsLejgEzwVdI4tGzqvL7uHzYnUmKCSVoBMcT3gHcS1pcL+TYtE0B01r66L5bWwUsVEYZHiRjy12dhsQ4Pecrdjtp8S3XHu9Z+ry/A5cY1MxYbJBJBle6smo52VbXZ+SdT5r2G3LuybvKrJi2z49rVM2GRV+HHky+ujpntkEb3taSb3aHENva48i3HSHSIw0lTNSOgllpgRkdMxjGy3AyyuzANO2+UkE7tl7rhlNh7BoxA9rQHT4qwSkEhz8pe1vT0A22L7K2gZTx6SwQtDY4zTNY0EnKOV8pv0lB3KkxpvyeGaofFE6dkezlWFhleAcjH3s/adlt69KrHIInFstRCwtYJHB8jGERk2DyHH7N7C+5cWxqGMVGDSYjDJNQHC4omtY10rflZadmRm0uN49g32G+xWI0+hiZV4y2shkdUP5CTDn5XOayDMA52YbGty5W3Oy4tvQdZx3SyWPFsMpYXsMFc2Z0tg1+drW5mFr/Fu3Ldlx7/AHjo11F/YBdhCD5sVqjDBLK0AmOJ8jQdxLWlwv5Ni53JrOqBg1JiXIxcpVVTYJG2kyNaXvbdvOvezRvJ3rfdIe9Kjq8vwOS8DQ+mjwWhxJrXComrWRyOzktLeUeNjN25rUDFVWLxQuyyzRMOVz7Pkaw8m37TrOI5o6TuCiTGoWxtmdPEI5CBHIZGNY8ncGvJs6/kK4ZrGgjbieKfLoZZJJaNjsMcGvc1ga1ud1wbBrdtzu2OvvVq2KMQYBJXwyS0IpnRytYHPby7r5AWt2knm2A2mxsg6NQaYSnHK2jllYKWlo452khrMhc2Iuc6Q9HPdv8AGtr/AE3ByTZ/lEXJPdlbJyjMjnE2Aa++Um+ywK4JrAw98mJYl8nuI4aGjlnitkdJSsEBczxty81x8w+JfXp/JDNJQVDSWYY7D+TpbQGsjiqAXAxckHttJbI25dvb5Cg7nUYpFG9kb5Y2vlvybXPa10gG05Wk3dYeIL6IZQ9oexwc1wDmuBDg5p2ggjYQR0rhtZgIfPo9R1XKPY6Koa9srTBIYjZzWPY17svNsLZt2w+JdwpKZsUbYo2hrI2BjGjc1rRYAeoIPZCEIIUOCshBQNRlV0IKWUZV6IQeeVTZXQgplUPGw8FdUl3KAsrOjgEzjVx1up+q/bU+wfrSfkXYmrilO31dHl5QamoZ6XmvT6eu9r3+/wB2SVWyspXcyymVRZeiEFLIyq6EFLKwUoQQVUhWUFBW3+rqcqsFKCmX/W9FldCDzylXClCAQhCD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9" descr="data:image/jpeg;base64,/9j/4AAQSkZJRgABAQAAAQABAAD/2wCEAAkGBhQREBQUEhIVFRIWFRQUFBUUERUUFBYVFhQVGBUUFRQXHCYeFxojGhUUHy8gIycqLCwsFx4xNTAqNSYrLCoBCQoKDgwOGg8PGiwkHyQpLCksLCwsLCwsLCwpLCksLCksLCwsLCksLCwsLCksLCwsLCksLCkpLCwsLCksLCwsLP/AABEIAOEA4QMBIgACEQEDEQH/xAAcAAABBQEBAQAAAAAAAAAAAAAAAwQFBgcCAQj/xABHEAACAQIDBAYHBAkCBAcBAAABAgMAEQQSIQUGMUETIlFhcZEHMlKBobHBFCNy0TNCYoKissLh8BVzNIOS8SREU2OTs9Il/8QAGQEAAwEBAQAAAAAAAAAAAAAAAAIDAQQF/8QAJREAAgICAwACAgIDAAAAAAAAAAECESExAxJBIlEEE5GhQmFx/9oADAMBAAIRAxEAPwDcaKKKACiiigAooooAKK8LW41E4rb4vliXpG7f1R7+f+a1tWY3RLE1H4nb0SaZsx7F1+PD41GPhpJdZnNvYXQfl86XhwiJ6qgd/E+ZraMtg23JX/Rw2Ha5/wC1JMcS3rShe5R+Q+tO6pm7O/7YraE+FkhWMJ0oiYOWLmGTLIDew4ENYDkeNMl9GP8A2WQ7MLetNIfefqTXn+ipzLH3j8qpO/G3cZHjpI4MSYkTAti0URRPmeNmzKS6k2Kq3lTzereOU7AGKjcxzPFhnzRkqQzvHnynkNWHhTU8C2i1f6Ina3mPyr0bLI9WWQfvflaq1uLj5/teOw0s8kyQHDmNpbGQdLGWYFgBccOPZVwxM4jRnb1UVnPgoJPwFK7To1U1Y3VcQvqzX7mF/nelU2xOnrxBh2obH61RdzN/sTiJsNHiYorYqKWWNos6sgiZ1+8RiRY9G1iD2VYNtb+YTB4gQTuyN0YkLCNmRVLFRnK3K8Oy2o1rXF6BNbLLht4Ym0JKHsYWHnw86klcEXBuO0aioR4VkFyARa4NuXjxFNlwLRm8Llf2TqD/AJ30lIa2WWioXD7fKnLOuU+0NVP+d16mI5AwBBBB4EG4rGqNTs6ooorDQooooAKKKKACiiigAooooAKKKKACmuO2ikQux15KOJ/ztpHae1RH1VGaQ8B2d5/Ko6DCEtnkOZz28B4VqRjZzKZMRq5yR8kHPx/v5U32xtnD4CAyzNkjBC6KWZmN7KANSTY8eyoDeT0jQwCPoj0kTySQS4iIh/s8gXjksc7C+a3AhGteudiTDamz5sJimDToOhldbENpmgxSW4hgFcHnY8jVK9Yl/RLY3GT4nZ0kmHSXDYho3aJZFXpQVJKgqbgF1HiM3dVI9HO8ZOMjX7U0seIwweRJ8RneLFIxVlUMb9fKSFGtmHs3qY9GeOxDNPFi8STJhMuHMBRQqqtss5k9ZycpFzy8RVY3j3blixWJw2Hw8jtJNDjsFJGgtDJnIkDyGwRPW4njGnbTpbQrembJWJbRxMmF2jiMQsRMeE2i0ssoZbCLFBFaMpxNwvEaC/fW2Jewva9he3C/O3deos7rYctiWaPP9qKGdXJKN0Ystl5dvjSRdDSVlQ342UmI2vs9Gd1jngxETNE+RmUKz5c2vVbOARzBNO/SfgUh2G8US2ROgRFFzYLIlh2nhzq5pgoxktGn3Yyx9UdQWAsh4qLADTspUygcx5ijtoOuyK3e3agwat0CEGTK0jO7SOxA0uzknS507zTL0jY/odlYpuZiMY8ZSI/kxqwiVfaHmKRx2zo54zHNGkkZsSrqGW44Gx5isvNs2sUVPcrcZ8M8U80/SOuFTDxRiIRiJDZ2BIJztcsL6XufdGbny4jEbSxeNjjjfDSzHCl3kKusUIWzRrazKbJcdvvrRJ4syMtyuZWXMtrrcEZhfS4veq7ujuvLs5GiE4mwwDGKMwrHIHLFmvIDZr8Ne3kBW9rsWtFS9J22ppMZBhsNK8ZieIM6OVPT4g5YlJHZGHb96rnuftuTFpNMbfZzM6YU5bM0UfVMjG+uZgSNORrLd4MBiVlwsTqRjcVJPiJOYWbEN0MSBhp91GGbQ6Zq2jZWzUw8EcMfqRoqL4KLXPedSe800qSRkbbHEkYYWIBHfTRYXhOaE3HNDqD/AJ51CekbbH2bAsVlkjndkXD9FbpHlzAqoBBuunWHMac7F/uxiMW0J+3xRxyrbrRuCrjKCWKj1CCbEXtcG1hakrFj3mix7P2qsunquOKnj7u0U9qv4nB5jmU5XHBhp5082btYk9HLpJyPJv70rRqZKUUUUowUUUUAFFFFABRRRQAVH7U2l0YyrrI3AdneaXx+NESFjx4AdpqIw0JuXfV2+A7K1Ixs9wuFy6tq54njTiqN6UulEcLffHBKz/bPs75JgCAI3vzRSSSOBIF7cQ93b21HhsDAcTj0mWRzHBMQVzKSciOTc5gB1i1rHQnS5pWLEvNFf9I25rR9Li8KpyuAcXCvE5TmXFRjlIh6x9/IveA3NxUsWIw2KwyNLh5WOFxEcSljExOYqF5R3++QngCyE6VtdRux93cPhOk+zxLH0rZ3y31OthrwUXNlGgvWqeKZjhm0Re2vR9hsVivtEufVBHJGrlI5spuply6sBYC1xfKvZViZ1RRcgKNBrppwpE4ktpHbvc+qPD2jUdtXbWGwYDTyjOfVB60jfgQcvh30uXg3CySX2lm9RNPabqj3Dia5ZGtd5LDnlAUf9RuaoG1/SVIQTGFiS9gzHO593qg93W8az/a+88+IY5pWI5XJJ8uA9wqseFshP8iMTa8Xt3BRfpJ47/tS5z5AmmB392cDYSIT3Rk/01hxZjxYnxJrzoaquBfZzv8ALfiNzO/WA5uo8YiPpTrDbxYGT1Jo79zlD8bVgnRE2Gp7Bx8hSkUVza6ppfrA2PwNuflR+lfZq/Kf0fRcZuLpKSO+zr58fjSoxLD1luO1Nf4TrXzvhNsz4dvu5CttOqxAPlWgbH38xCKplUSAi9wRcfvAWPl76nLhaLQ/IUjTY5VfgQbG/eD22PA0rVb2ZvFBivVa0nZ6sg//AF8al0xZX19V9sDh+IcvEVFqjoUkyp7F2dLj9ovjcTG8cOHZocHDIpVswPXnZTzvw77ewKjN+961xM64COUxYbpEjxuJCkqpa9sOGAsCSpBJ0vpwDVoW0cO0sLpHKY2dCqyoAWQkaMt9P80I41Vt2MMuydnSDGJHEsUjFpVbpPtGqlJcp1Dk5VCnW6jhTJ+mNeEvsjBDZ8DLPi80Cv8AdNOVUxRmwWJpSRnsb2JtpYWqUmhWVQQQdAVYG4sdQQRxBrM9tY07UxuHCQs6JgXxkeFnPRq8xkKp0o4EEZSNbMLagMTVt3Uwf+mbPijxcyKc/MhY0aV7rCh7ASe7jyFY176CZatlbSJPRyeuOB9ofn86lKgMXhs2o0cag8PdUlsvH9Iuujrow+tI0UQ9ooopTQooooAK8JtXtRm2sTZQg4tx/D/f86AGTy9NJmPqLoo+v18qh9+vtf2J/sBtMCCbfpMg1YRci+g0PEXA1tU1ELAAcqo+J2zj9muzYlftuCLM3TRKFnhBN7PHwKi/hb9YcKokTbGWwPSoRGv29AYmJjGKiW6Z7ax4iHjG9r3AGo1AI1o2huAZVf8A02bDtgcVrJFIS8UT8p8OUvZh2XFuBuNB7tTYUGNddo7M6GaVWvLA4HRzXBBEiN+jlysdSBfjx1N02JsODCIywRLEHYyOqkkZiADYnkLWA0HcKdtLKFSb2Pdn4UQQRx5iVijRMzHUhFC5m79K4J6TU6R9nAt3nsXupMydIbn9GOH7RHM/sisq9IPpCOILYfDNaHhJID+l7VU/+n/N4ccjFyZk5qCtkxvl6VBHeHA2Zh1WmsCi90Q4Mf2jp2Xqg4TZM2KJldyWYm7uWZmPjxtUbBpyB8QD86s+7mMdplSwCWPVAAAAU6j3/OutQ6LBwfs/ZLJI4bd6OwzLnsABm1A7bDgL1W8TsR1ksUIBchSeqp10sTpwrSIsNQ2zS4ZXylT6oy6rbW5voTw5UinRaXCpFGO7fRgiS+bQjKGKkHlmCGzXsPeKe7P2LEl2kGZVF7k3FxxIWwJB4i40seNW3E7Jd8lnACkMCAVbMNBa2mWxPf366NMXIMNnzZGzSDIpNmCsNb8TlXQcKO7YfqUSN2TLhyQVyJI9xlC5SByW/AnT3082jsFJhZ11HBhow8D9DTXa27ilVlgGUEFirMF0Gt0B7rm1+FrVJ7vY3poyGILroRzI06x8T2VjfqGS/wAWig7Y2A0Da6ofVbt7iORpthca8Wg1Tmp4d9uY91XDfRusia2ALHTQk6Ajtt1vOq/jpVdEVYlQre7A3LX5a6+ZNVjK1k5pw6t0OoXLqJItbcVvZwRyzdvYTbx7LXu/vuy9WYllGme3WU9jjn4/PjWfYaHrfpOjuCM1jbwa3I1KbNhdWKyLYkAK4N1bLfQkaZrX79KWUUx4TaZsWFxQAzRm6HUqDpr+sn5c6Nu7Gi2hhWhcnK1mVltmR1N1YA6XB5HvFZxsbbD4STiTCx6y+yT+uv1HPiNeN/wm0BbOhup1YDmPbHf865pRaO2E1IabE3di2cJ8VicSZZ31mxM1kAQEWRVuQo0XQcbADgBUFicRPt68cQMGy8wzzOo6XEZWvaNT6q3HHu1uerVt2zsODGpGs6dIiOJVGYgEgEa2PWUg8Kg9s78ZJPsmz4PtGKXqlVGWCC2n3jaAAdgsBwuOFYs/9Gf9Fj2Dgnw+Hjhmn6Z1uquRlZlF8gIuczBLXPO1++nMpMbiRfBh2j/PpWbbF3YxOLvi58TKm0YcQUQSJbDxBHGdEQaOjoTqpAPDtJ0xjyNY1Rqdk1FKGUEcCLiu6h9iz5WMZ8V+o+vnUxU2OmFFFFYaBNVuWbPIz+4eHL/O+pjas+WI9p6o9/H4XqBU2poispfpKgmZoWKYh8GiuZfssgWVJLjJKVscyqL2HDU3I0prs7fyRUiXCq+0Io4r4iRmC4q5c8IrljlUa6Ne462hNX/PVe23uNhcU3SMhjmvfpYG6KS/eQLE95F++qprTJtPaPd2Nm4ORhj8NC0TSoVIIMakFgSxiHVvcesNDqeOtTuIkzHIPFz2L2eJpDB4aPDQLHGMscaBVF76Dv5k/M1G7c2yMHhZJn1fiB7TtoieH0BrNsLpFY9J2+GRfskBsxA6Yj9VCNIx3kanusOdZnHHXUszSOzuSzsSzE8SSbk05girshHqjzOWbnI6hhq57lYAdd/BeHffQ+A18RVZijrRt19ntHAubieta2ouSRf3W86XkeCvDDJIxwV1DhFQmyqMx0yrY3PG558PhTuOKjE5lUZBc310J04nh3A++1c1nbRC7y7QeBFyCxYkZjY2tyA7e+q/s6d5pIo2dj17hgQGBJuWDEcePw7LVokmFDAqwBU6EHUEVAJuwiYtMqt0eUve97OjAgZiNBw53NNGSoSUW3Y22ts6cIIVPSo/VzOt2Q8eswFrcbG1xaqmmeGS4ujqbd4PMEcxWs9HUHvBu9FIC5OSQ2UNrZm4KpHfoKIz8Zk+P1FH2ttJsRlLKoZbi631BtoQSeBv51FPFT9kpJ46usHO8kZJFThtsvcX0HVzEDUlWBzW7coy99dyR01ljpibtaJXG4xJIWdC3VIvYlWXXuvyPeNKW3R3qMUoie4jY2Qtybja40sbg9motxsEd30jZJI8tnIOY+0p007LX+NRSbANns1nSWynW1lsb294PupaWh05Jpo2bZ+LsQP1W1XuPNfqKY7VEGBll2g7SKGjSKVEXMsjBgI3KgeuL5Qbga68ahN39pl0yMesLa/tDgRVshm6WPiVJBBItdW7RfS4Oo91czVM7YytFA2/vzjZOjCo2Bw8pIDlOlxhQKzGRYQcyrYcQP3qlfRiJR9oOXEfZXaN4XxVulkkKkSvb2TZTz5anWpHd7cmHCv0zM8+KPrYiYlnuRY5Bfq8SOZ76seehtaRqT2ztnIIYcVN6scUgZQRwIBqslql9hzXQr7J+B/vepsoiSooopBiG29Lqq9gv56D5GonNTrbMt5G8beQqPz1RaJvYtmozUjnr3PWmHGJa7KvL1m8F4Dzt5VmPpS2z0k6QA9WMZ2/G408l/nNaKZheRjwHVv2BRc/EnyrDtoYwzzSSnjI7N7idB7hYe6rcUcnNzyqNHEKVIwR1L7t7i4jFDMq5U9pquuE9ERtrOAfCrS5Ir05uPhm80VfdTZwlnGbVUGcjtsQAPM391aLFHUI26z7NdSZI26ZlgjzA+ubvYgfso3vtU5Ng8TEpd+hKKC7ZQ+bKou1teNga55y7PB28ceqpjmOOl1So/EY89AskQBLmMJmvY52HG2vAk0v0eKUZmEGUC5sHvYam3W42qZWxvtXplZDHIBdwFToixbQk5mvwsO7xp5s/aCzBsoYZTY5ltrcjQ6g6g8DSGIxIkjhniAZmKiLNfL97YEkDj1b0htKB8JH02KMTRB0FghJDSSKo6NRpcsRqbnjWmekriIwVOY2W3WN8un4uQql7Tj6CUSrIhsc0MdmvY8CRxAtqCT2W41MYiKTaReOHKscbA5mzXZteXC3jUdtDcOeKN5C6MERnIAOYhVJsNeNhTRpbYkrekQG1NoGdgzKqtaxKgi/ZcefnUey0sr5lDLqCLj3jSrFBuHMygmRBcA8CePvq1qJGnLRUJEptKlXqT0dS20lQn8JH1qtba2DLhmAkWwOisNVPv7a1ST0LKDWyvlihzKSCOBHGrDsxLwK3NsxY9rXIJPebCpaP0YyOobpV1APA86fYHcCeJColQi99QdL8bWNY5x+wjxST0VrDzGOQHlwNXbZOM63cwv+8ND8LVGz+j+Y6mSPt4H86jN2driSJHHAEHXs4H4GkdSWCkbi8l+zUZqQR9K9z1E6BbNUhsWW0lvaBH1HyNROenOAls4PYQfjrWM1FsoooqZQp+0pLue8sfM00zUptFuv7vqaa5qsiLFs1Gekc9cyPofA/KtMIfeHGdHgJm5lH83JA/mFUz0b7sfa8Tdh92mp/KrBvvLbZ5HaIh/GpqY9DGGAwrvzZyPKq31g2Qce3Ikyy7z7zwbKwokkBtfJFEls0jW9VewW1JPDxsDnqemTHu2ZMHh1TkHeQtbvYED+GufTE5k2lh4z6keHMgHLM8rgnyjTypxujuYMZEz9Jls1rWvSRjFR7SKTnLt1iJbQ3yn2nicCj4YxdFJI75ZM6MxjyxspIBFrubHt41sMMYmgU8nQA/vCxrNNubl/YsNLielLdCvSZbWvZhpflV83N2oJsKhHC7W7he4HupZ1XxHg5X8iqbBJfC4FDxDAN/yUZT8bVcVPLlwNVndeC+Llj5QzYy3cHnuv8NL7u7U6bEY9L6RYp0HgqRL/ADBqyRsNDPdw/cYOM8UlkQ/8jOnztSXpa2jZMFDa/SYnOV5FYUJ17szofdTbdeNhtTGISckc0zKCTYdNkk0HL1qivSBiTLtaJBwgw1/35nP9Kx0yXyQl/B/wXz0f4cR4MudMzMxP7I/sKk92ttLjsHFOBpJGrMvIEqMy+dxUHvLi/sexJyDYrhii/jkAjX+JxTf0RSZMJ0PsZSPAj871Nq05FU6qJQEwnQtJAeMMskX7qMQh965T761iVymGLjisTML8LqhIv5VRd+sF0W1JOyeOOYfiX7p/5EP71aLNg8+HKDTNEVv2ZkIv8apN2kyfGqbRmG6XpExkkkf2pIWhlt1o1ZHQn1SQWIYXsDz1v3Vcd9sOHwE7EXMcZmXxiGfj3hSPeaquxPR7PGY0kyhI8oLA+tl7ByvU36Tdrrh9mTC/XmX7PGOZaTRreCZj7u+h1a6hG2n2KvgfS3PeNTgV6O6qX6ck5bgFrZOzW1af090zDhlzDyvWEwJZUHYF+lbhD/w4/wBv+mt5IpaF4puWzN4/Szi3jDLs5MrC4P2k8D+5UFumrRx9G2hy8PP8q72MP/Bw/gFJ4OYDEi3Z9SKqopXRGU22rNJwM+ZFPaAfhS+aorYst4k8Kf5qg0dCeBbNS2Fbre40zz0vg2649/yNYMWz7fRUTnNFTopZE7V0cfhHzNM81Pt4VtIP3h5N/eorNVVok9i+auZD1T4H5UlmozVphWN9jfAn/lH+Jam/QrjQcNLH+sr3t3MND538qht4482CkHMKf4Df+mqruTvScBiRJYtGerKo4le0ftDiPeOdV69oNHO59eRNmh+lnd9maHFoLhFaKWw1CFsyP4BiwP4h31Xd095cTh5oo4yn2dnHSKUBY306rcuVa5s3akOLhzwussbDWxvb9lhxU9xsajDuPhekEgTKQc1gbC/hUlNdesi8uN9u0WcekU//AMnGf7J/mWo70YYq8DJ7JUjwIFPvSVKF2Ti8xC5oiq3IGY5lsBfie4VW/RpicsxX2ox5j/vWRXwY0nU0XvYuzuixWJkPCVw4/wDjjB+KtVF9EuIMkuIlYG2IkmmBINjmkJ07dCKu29GO6DA4qXmkEzD8QjbL8bVU/RzthRDgoWFnQZeGjKUOvcdBpWLKbNdJpFow+xOjxWIl/wDVKN5RRJ/QazzZ9sTtXFvmN2xaxZctwY8OuXMGvp1kGn7Va/tOdYopJW9WNHkPgilj8BWSeiLAlx0retlZ2P7crXNbB4bMmspGnT4ZZUKOoZCLFSAR3aGvNkbDiwxJiTLm0Op+tZr6WT02JweGJIXLNO4BINuqifKSme5GCTB4xHjZxn+7cFyQVYg8D3gUKDcbsHNKVUXD0qYTTCTj9WVoW/DMtx/FGo/eq5NN0eGz2vkiL2va+VL2v7qYbwbN+1YZo+eaN1/FHIjj+W3vp1tAWwco7IJB5Rmpt4SKJVJsyub00YiRAYNm2LC4aTEZl1/ZVASPeKqWMbE4ycT42QMy/o41Fo4x2KvLlrqTbUmltjH/AMNF+BflS0hrrjBLRxy5JPA3biPEfOtsh/4cf7f9NYix1HiPnW3Q/wDDj/b/AKaTl8H4PTEdl7WRcChuCyoAVvrfgB/eo7YEt5QTxJJPneoXDH7tfAVKbAPXJ7AavVI5HK5GpbCb7pPCpLNUXskWjUdij5U9zVzPZ2rQvmpxs8/eL7/kaYZqe7IF5R3Bj8LfWsYyJ7o68qU+xUVGy1Ff3uisQf2j/EL/AEqt5qu29WFzRMR7N/epv8r1Q81VhlEp7Fs1Gakc9GenEGWMS4kU8Dr7mGv1rLWiKOynipK+RtWqYzQg8j1T79R8fnWfbz4TJPm5P8xofhaq8bObmVoa4TMrZ45Hif24naNvNSKlhtjHsLf6lirf7zX873qFgepGF6pKKZHj5JLFno2Isj55pJJn9qR2Y+ZJNTNmy2SR4zwDRuUYeDA3pnE9Oo3pKLW2IS7OmkUpJjcU6NoyPiJGVhxsVLWIqTCELZWZCBYMjFWXvDDUGklalRe1+XC/K4tcfEedYNdnkGzWljeOfaGNAZSLtiZXjIOhR47m6kXH0qTg3QkkyxYfHPHkyBxBK8YKkaPcEdJbhw0vUeGq1bl7PfOZjomUqL/rXI1HcLUksIpH5MdbN9H8UUvSSSy4hsuW+IlaRgovYAnldibXHbTt9zICb3kGpNg9rX4WNri3jepvPXJeodmdHVGd7Z3Gxcd2h2hjXT2RiZc477A6jwqAxOysWq/eY3HhWFuvPMFIPLU2Ola+z0z2gA0bqwLAqQVHE3HLvp1P7QkofTMqghEaKg4KAB7qTkap3FbrTqCQFbuVtfiBUZithzqLmI8baWY+Skmrpo5XFrwiZnphPj8SL2xuKt2DES2t2WzcKczvUbO9UpPZBzcdDTLlAA5VLbuRXP4mA917n4CoaZvjVs3VwuoPsj4n+3zoZsVbResLoKWzU3jNhXWeuY7RbNU1uxFmkJ/Cvmf7VX81XDc7DdQN2kt7h1R9aSWEPDZaaKKKgdA2x8WZD3fLn8KzDGwdHIyH9Uke7kfK1auRVD302flZZBw9Rvmp8rj3CqcbzRLkWLK9mozUhnoz1cgdzpmUjt/wGqxvBg+liOnXHwYfn9asmeo/aEdutyOjfRvpTREkrRnUbU+glrrbeByOWHA8fHtplFJXQsnFJUyaikp3HJURDNT2OWlaKRkSSPSyvTBJaWWSkoomOw9adslrQRjMpARRdRYHTsrKRJVk3S23kfomPVc9Tufs9/zt21OcbRbjlTL50lcmSm3S1yZqhR02LtJSDy0k0tISTVtGWdSy1D7a2sIYy548FHa3IU6mnrP97to558oOiDL3ZuLfQe6qwjbI8k+qshcTPck8zrTCV67lkplPJyHE11aPPS7MUwy5nvyFaLsDCZEF+J1Piaqe7ezMzA20X4n+1XuAWFSm/Dp41bsdhq9zUjnrzPUi45jBYgDiSAPE6CtN2NhBHGAOQCj3Dj53qi7p4EyTZraJw/EdF+p9wrR40sAOyo8j8L8a9OqKKKkVCo7bezhNEyngRa/Z7Le41I14RQsA8mM4iIxuyMLMpII7xSeerhvzsI/pkGqi0nevJ/dwPd4VSc9dcXas45Lq6Fs9eObi1JZ6M9MKQ20sFplPA+qf6TVSxOHMbWPCtCnQMCDwqvbU2fybhyb6HvqkWQnH0r8ctO4p6YzwlDY0JLVDnqtExHNS6zVDpPS6YmsoZTJYTV0JqjVxFdielop2LlsDeSUypG7Z1a4u2rDQm+bnw51amxFZ9unrMW9hfi2nyvVsbFVGccnVxy+OR++IppiMYFBJIAGpJOgpjiNoqoJZgAONyBVO2/vP0oKR6R8yeLWPwFEYWZPlUUSO1t8+KwjuznT3qv5+VU+Wa9cPLTSbFchqfgKukonH8uR5Op8Rbx5Cl9l7PLt3niewUns/ZzO3aeZ7KumytmiMfPvrG/SiXiH2zMGEUADhUiGpuptXWepMusC2evVNzYak6CkM9WncnYhkfpmHVU2S/N+beC/PwrG6VjRVui27sbI6CJQfW4t+M8fIWHuqbrlEsLV1XI3Z2JUFFFFYaFFFFACWIgDCxHnw14g91ZTvVsA4WS6g9CxOU+yeaH6do8DWt0y2psxJ42R1urCxHyIPIjkaeEurEnDsjFc9Gen28OwXwkmVtUN8j20Ydh7GHMVFZ661k4njDF89JyqGFjXGejPWmEPtDZWmguOzmPA/Sq9Pgyt8vvHMe7lV4JpnisAr8Rr28D50yZOUPopYltx0pVZalsXsQ8rHx0PnURNs4ryK/L4U9kml6KCauumpkY2HAg1yWfsHxosP1rxl/wBhERwjSzN1mPM9nkPrTPaO92UkRAE+0b28tKqsm152XKTceH1pqWc8wPD+9JXpbNUmSWO2m0zZnNzawsAABTCTFgc7nsFcLg2btPyp9hdiMeVviaa2J1it5I4ln7hUns7YpblYfH+1TOC2Kq62ue01LxQAUo+XjwRwGzwgFhUkulIhq9z0rHWBfPRnpDPT3ZGy5MTKI4xrxZj6qr7TH/L1mjVkebA2M2KlCi4Qau3sr+Z4D+1a3s/BLEgVRYAAAdgFNNg7DTDRBEHeSeLNzZvy5VK1yzn2Z2ccOqCiiiplAooooAKKKKACiiigBltTZSTxskihlPEfIg8iO2sm3n3TkwbZtXhJ0e3DsVxyPfwPwrZqTnw6uCGAIIsQRcEHkQeIp4TcSc+NSPn7PRnq+7z+jU6yYTxMJP8A9bH+U+fKs+njZGKupVhoVYEEHvBrrjJS0ccouOxTPRnpvno6SmEsXJpJ4ga56SjpKAEJdnKeIHlTdtjp7Ip/0lGetsWkR3+jJ2UomylHIeVPc9HSUWFITTBgUusYFcZ6OkoNwLhq9z03z0dJWG2OM9GekFJJAAJJ0AAuSewDnV53Z9G8klnxV0TiIxpI34j+oPj4UspKOxoxctEHu/u9LjHsgsgPXkI6q937Tdw+HGtb2HsCPCxhEHeSfWY+0x+nKneCwCRIERQqqLBVFgP87ac1yzm5HZDjUQoooqZUKKKKACiiigAooooAKKKKACiiigDwiovbW7MGLW00YYjgw0dfwuNfdwqVorU6MavZk23PRXNHdsMwlX2Gskg9/qt8PCqVjMLJC2WVGRvZdSp91+NfR1N8XgI5VyyIrr7LqGHkatHma2QlwJ6PnPpKOkrZNo+i3By6qrwn/wBt9P8Ape48rVW8b6GnH6LEqe6SMr/EpPyqy5Ysg+GaM/6SjpKtOI9FWOXgsT/hlt/OFpm/o52gP/LE+EsR/rpu8fsn0n9EF0lHSVOr6OtoH/yxHjLEP66dQei3HtxSNPxTL/Rmo7x+w6S+isdJR0lX3B+huU/pcTGvciM582y1YtneifCR2MnSTH9t8q/9KW+JNK+WKHXDNmRwRs7BUVmY8FVSzHwA1q4bE9GOJmsZrQJ2HrSHwQGw95HhWrYDZMUC5YY0jXsRQt/G3H306AqMuZvReP46WyD2Dufh8ILxpd+cj9aQ+B4KO4WqcAr2iott7OhJLQUUUVhoUUUUAFFFFABRRRQAUUUUAFFFFABRRRQAUUUUAFFFFABRRRQB5XtFFABRRRQAUUUUAFFFFABRRRQAUUUUAFFFFABRRRQAUUUUAf/Z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75" y="304561"/>
            <a:ext cx="2434991" cy="27405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A1B0C5D-8A47-7B19-B456-CDA5F69BF6EA}"/>
              </a:ext>
            </a:extLst>
          </p:cNvPr>
          <p:cNvSpPr txBox="1"/>
          <p:nvPr/>
        </p:nvSpPr>
        <p:spPr>
          <a:xfrm>
            <a:off x="4666593" y="1463382"/>
            <a:ext cx="462455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https://docs.microsoft.com/en-us/security-updates/securitybulletins/2017/ms17-010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3B54B9-81CF-24B1-1E03-D2AF890243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9507" y="2175640"/>
            <a:ext cx="3484060" cy="28966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09D6225-7B90-AFC6-43E0-D4A0205F97D2}"/>
              </a:ext>
            </a:extLst>
          </p:cNvPr>
          <p:cNvSpPr txBox="1"/>
          <p:nvPr/>
        </p:nvSpPr>
        <p:spPr>
          <a:xfrm>
            <a:off x="155575" y="6272076"/>
            <a:ext cx="46245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5"/>
              </a:rPr>
              <a:t>https://msrc.microsoft.com/update-guide</a:t>
            </a:r>
            <a:endParaRPr lang="en-US" dirty="0"/>
          </a:p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50FDC19-984C-DFF7-E589-FB4EEFBB06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5575" y="3786080"/>
            <a:ext cx="5127291" cy="238671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9DCC47E-67E4-7DAC-30CB-2209BFC52CBB}"/>
              </a:ext>
            </a:extLst>
          </p:cNvPr>
          <p:cNvSpPr txBox="1"/>
          <p:nvPr/>
        </p:nvSpPr>
        <p:spPr>
          <a:xfrm>
            <a:off x="155095" y="3045132"/>
            <a:ext cx="348406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7"/>
              </a:rPr>
              <a:t>https://helpx.adobe.com/security/security-bulletin.html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32362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2426" y="457201"/>
            <a:ext cx="8181974" cy="1219200"/>
          </a:xfrm>
        </p:spPr>
        <p:txBody>
          <a:bodyPr>
            <a:normAutofit fontScale="90000"/>
          </a:bodyPr>
          <a:lstStyle/>
          <a:p>
            <a:r>
              <a:rPr lang="en-US" dirty="0"/>
              <a:t>Vulnerability tracking services</a:t>
            </a:r>
          </a:p>
        </p:txBody>
      </p:sp>
      <p:sp>
        <p:nvSpPr>
          <p:cNvPr id="7" name="AutoShape 4" descr="data:image/jpeg;base64,/9j/4AAQSkZJRgABAQAAAQABAAD/2wCEAAkGBhQPEBQPDxAUFBQPEBQQDxUVFRcPFBAQFRgZFBQVFBQXHCgeGBklGhQUIC8gIycpLS0tFR4yNTArNSYrLSkBCQoKDAwOFA4PFDUkHiM1NSkwLSk1LDUuNSw1KTUpNTU2KSs1KSk1Ly8pNTUpKjUpKSstNiw1LCkrNS4sLDIpNf/AABEIALAA6wMBIgACEQEDEQH/xAAcAAACAgMBAQAAAAAAAAAAAAAACAECBQYHAwT/xABMEAABAwICBQULCAgDCQAAAAABAAIDBBEFEgYHITFxEyJBdLMINDVRYXJzgZGxshQXIyUyM1XSFVJTYnWSoeFCQ/BERVRjgqLC0eP/xAAYAQEAAwEAAAAAAAAAAAAAAAAAAQUGBP/EACYRAQAABAUEAgMAAAAAAAAAAAABBAYRQkSBgsECAxITBTEhQVH/2gAMAwEAAhEDEQA/AO4oQhAIQhAIQhAIQhBCpLuV1WTceCgcv+ea/wDsW8ft/wD5LqLdyWNnRwCZ0Ljle719zy8otN8/8fLSfp9HTa97/mMfq39uFKhSu1mQhCEAhCEAhCEAhCEAhCEAoJUrzmbcEA22GxG8bN4QXzKMy1DCYJHVNYx1XUFtJLE2IF7Tma+lY5wdzdvOeXX8dujYsJV6UVAwqaPlyK2lhD5JbDM6HI2WOYNItzw5rN32g8b2oOl3UrzjFha/9/7r0QCEIQCEIQCEIQCEIQQqybjwVlWTceCiKSyN6PUmdCWJvRwCZ0KukcWjZ1Xl93AUqFKsmLCEIQCEIQCEIQCEIQCEIQCiylCD4Y8Gia6V7WWdU25c5nc+zcgvt2c0AbLbl5TaN0743QuhaWPiZA8XIL4Y75GOcDctGZ2wn/EVk0IKtZbZ/dWQhAIQhAIQoQShVDlhcS02oaUls9bAxzftNMjS8cWAkj2IM4hai3WxhZIH6Qi2+eP6lqzmG6R01VspqmGUgXIjkbIQPKAbhBkVWTceCsFWTceCiKSyN6OATOhLE3o4BM6FXSOLRs6qy+7gKVBUZlZMWshVui6CyFW6C5BZCgFCCUKuZF0FkKpcpBQShQVGZBZCrdTdBKEIQCEIQQtc0106p8Jh5Woddz7iGJts8rh4vEBsu47Bf1L7dKdI4sOpZKuc82JuwDfI87GMb5SdiUzSfSWbEql9VUOu555ovsjZ/hYwdDR/7PSgzmmGtatxIlrpTDCTshiJY2377vtPPHZ5AtLuhCAut+1G+G4PMm7Ny0Fb/qM8NweZN2bkDRBVk3HgrBVk3HgoiksjejgEzoSxN6OATOhV0ji0bOqsvu4eNZ92/wAx3uKSUlO3V/dv8x3uKSMqyYsXRdCLIC66j3PB+tX9Uk+Ji5cuodzx4Vf1ST4mIGRCCgIQcf7pDvOl6y7syl+zJgu6R7zpesu7MpfEGe0FP1pQ/wAQpej/AJzE4jQk70E8KUH8Qpe2YnECDHaSd51HVpuzckwJToaR951HVpuzckuKCQ5Nlqm8C0XoT8bkpgTZ6pvAtF6E/G5Bt6EIQCq5WVXIF87oPSszVbMOY76OlaJJR+tO8XF/NYR/OVyIlZPSjFDV1tRUk35aeSQH90uOX/tt7FjEFmt2+5d41dajYhE2pxVhfI8BzKe5a2NpGzlbbXO/d3DyrStR+i7a3EhJI3NHRM5dwIu0y3tED67u/wChM2AgwY0GoALfo+kta33EfvyrwoNXlDT1LaunpWRSszWdGXMFnDKQWXy7j4lsqEEBVk3HgrKsm48FEUlkb0cAmdCWJvRwCZ0KukcWjZ1Vl93Dyq/u3+Y73FJGU7lX92/zHe4pIyrJi0JgdUurygrcKiqKqkZJI58rXPJeCQ2RzRucBsACX5NFqNd9SQekn8v+a5BkPmhwr/gI/wCaT86yGB6BUNBLy1JSsikLSwuBeTkO0jnOPiCz+ZSCgAhSoQcg7pHvOl6y7syl8TB90j3nS9Zd2ZS+IM9oJ4UoOv0vbMTiBJrohVNhxCkmlcGsirKeSRx3NY2VjnONugAEpmxrawv8Qi9j/wAqDPaR951PVpuzckvKabHNaeGSUs8bK+IufBK1os/a5zCAPs+MpWiEEBNnqm8C0XoT8bkpibPVN4FovQn43INvQhCAXxYy8tp5nDe2GQjiGEhfavixphdTzAbzBIBxLDZAlRQgoUjv/c3UgFJVTW2vqGRk+MMZmA9sp9q7GuRdzhNehqWdLasO/mjYP/ErrqgCEIQQqybjwVlWTceCiKSyN6OATOhLE3o4BM6FXSOLRs6qy+7h5Vf3b/Md7ikjKdyr+7f5jvcUkZVkxaFbMqqbIC6ZvUH4Hb1ib3hLImb1B+B29Ym94QdHQUIKDj/dI950vWXdmUviYPuke86XrLuzKX1BIKi6LIsgLouiyEAmz1TeBaL0J+NyUxNnqm8C0XoT8bkG3oQhAKrxfYenfwVlDkCW6QYaaWqnpiCOQmki277NcQD7LH1r4F0/X3o0afERVtb9HWsDr22CZlmvbxtkPrK5gg6x3PWkAhrpaR5sKyMFnlmizED1tdJ7AmJukmoK58ErJonFskTw+Nw3te03BHrTPavNalPicbWSPbFVAASROOUSHpdET9oH9XeP6oN8Qq5l5vq2tcGF7Q598jSQHOttNmnadiD1VZNx4KwVZNx4KIpLI3o4BM6EsTejgEzoVdI4tGzqrL7uHlV/dv8AMd7ikjKdyr+7f5jvcUkZVkxaEwOqXV5QVuFRVFVSMkkc+VrnkvBIbI5o3OA2ABL8mi1Gu+pIPST+X/NcgyHzRYV+Hx/zSfnWwYHgMFDFyFLEIow4uDQSRmdvPOJKyGZQXILIUAoQcg7pHvOl6y7syl8TB90j3nS9Zd2ZS+IM9oKAcToQemvpfX9MxOA2Bv6o9gSf6CeFKD+IUvbMTiBBi9I4R8jqOaO9pugfs3JMynQ0j7zqOrTdm5JcUAE2eqbwLRehPxuSmBNnqm8C0XoT8bkG3oQhAIKEINX1h6HtxWifTEhsg+kp3HcyYA2v+6blp8jkp2IYe+nlfDMwskicWSNcLFrhvBCdhc+1m6qo8Wby0JEVUxtmvtzZgNzJbf0d0eUIFfCnMslj2js9BKYauF0TxuDhscPGx25w8oWMQZJmk1U0ZW1dQABawmkAtwzLb9ScpfjkLnkuJZNcuOYn6N28neufLftRnhuDzJuzcgaMKsm48FYKsm48FEUlkb0cAmdCWJvRwCZ0KukcWjZ1Vl93Dyq/u3+Y73FJGU7lX927zHe4pJCrJi1VbMoQgLrqPc8H61f1ST4mLl1l1DuePCr+qSfExAyIQgIKDkHdI950vWXdmUviYPuke86XrLuzKX2yDO6CeFKDr9L2zE4gSd6CD60oOv0vbMTiBBjtI+86nq03ZuSXlOhpH3nUdWm7NyS8oAJs9U3gWi9CfjclMATZ6pvAtF6E/G5Bt6EBCAQhCAUKVCD48SwiKqZyVTCyVh2lsjQ8X8YB3Hadu9aNiOofDJiSyOWEn9lIbNPkD8wXRUIOUs7nOguCaiqI6RmiF/ZGtp0Z1XUGGyCanhPKtuGyPe57gCLG22w2HxLbUKABVl3HgrXVZNx4IFkb0cAmdCWFvRwCZ4KukcWjaVVl93Cr2Aix3EWPA71qXzS4V+Hxe1/5lt6FZMW1H5pcK/D4va/8yPmlwr8Pi9r/AMy266lBqHzS4V+Hxe1/5lkME0FoqGTlqSlZFIWlhc3MTlNiRtJ8QWfQggIQUIMVjujFNXtaysgbM2NxcwOvzXEWvsI6FhTqmwr8Pi9r/wAy29BQarSasMNhkZLFQxtfE9skbgX3Y9pzNcLu6CAVtQFkIQUqIGyMdG8ZmvaWPB3FrhYj2Fan80uFfh8Xtf8AmW3oQaj80uFfh8Xtf+ZbJhuGR00TYIGBkcYsxgvZo3227d5K+tCAQhCCCtD0n0+qG136LwqlZUVLYuVmdI4sihbsNjYi5sW9I+21b4VyHEqs4Hj1RiFVFIaSvhAEzGGURSDJzXW2jazd0gi3TaB02DE+TihNY+KKWRrGvbnDWmctBcyMuPO23ttKvVYzDE/k5J4mPyGTK6RjXcm25c/KSDlABJO4WPiXCtZhFTiHymd0gpazD4jhzvkxqy4vDTkjZnYI5CS47T6totlJ9Hmz41hdHWtdIBgzWytlvG9xbypAka152jmgjMdo3lB0puntMcR/Reb6XkhJnzx8mXE25L7WblOnLbctaxjWTUU+GVdW+OmZNDWOpaZrZmzte27bOcGuN3hpJy3G69gF8cWCQjS3ZE3ZQCpG07J75eU377bPEtJqKRj8AxN7mguhxx7oj+o53JsJHqJHrUjqOi2lNXJPS007qSVs1CaiWaKZmZ02Y2ayIOuWgAAkN3gm+yy3GLEY3vdEyVjnxgGRgc1z2A7i5gN238q5HTYcIcdpIaVojtgTuSaDsa9zZHX2/vOJWvassKJxCmAfMyrp3TOrW/JMmS99lTUOmu4Ovs5hN+jpUDpesTTV9J8lFHNEXSYjHS1I5kpYHC7muG3I7+q3mTceBSwU8EbI6VkkEra6PGmtrZHtcGnnXawuJyl28237zuO1n37jwKJLI3o4BM8EsLejgEzwVdI4tGzqvL7uHzYnUmKCSVoBMcT3gHcS1pcL+TYtE0B01r66L5bWwUsVEYZHiRjy12dhsQ4Pecrdjtp8S3XHu9Z+ry/A5cY1MxYbJBJBle6smo52VbXZ+SdT5r2G3LuybvKrJi2z49rVM2GRV+HHky+ujpntkEb3taSb3aHENva48i3HSHSIw0lTNSOgllpgRkdMxjGy3AyyuzANO2+UkE7tl7rhlNh7BoxA9rQHT4qwSkEhz8pe1vT0A22L7K2gZTx6SwQtDY4zTNY0EnKOV8pv0lB3KkxpvyeGaofFE6dkezlWFhleAcjH3s/adlt69KrHIInFstRCwtYJHB8jGERk2DyHH7N7C+5cWxqGMVGDSYjDJNQHC4omtY10rflZadmRm0uN49g32G+xWI0+hiZV4y2shkdUP5CTDn5XOayDMA52YbGty5W3Oy4tvQdZx3SyWPFsMpYXsMFc2Z0tg1+drW5mFr/Fu3Ldlx7/AHjo11F/YBdhCD5sVqjDBLK0AmOJ8jQdxLWlwv5Ni53JrOqBg1JiXIxcpVVTYJG2kyNaXvbdvOvezRvJ3rfdIe9Kjq8vwOS8DQ+mjwWhxJrXComrWRyOzktLeUeNjN25rUDFVWLxQuyyzRMOVz7Pkaw8m37TrOI5o6TuCiTGoWxtmdPEI5CBHIZGNY8ncGvJs6/kK4ZrGgjbieKfLoZZJJaNjsMcGvc1ga1ud1wbBrdtzu2OvvVq2KMQYBJXwyS0IpnRytYHPby7r5AWt2knm2A2mxsg6NQaYSnHK2jllYKWlo452khrMhc2Iuc6Q9HPdv8AGtr/AE3ByTZ/lEXJPdlbJyjMjnE2Aa++Um+ywK4JrAw98mJYl8nuI4aGjlnitkdJSsEBczxty81x8w+JfXp/JDNJQVDSWYY7D+TpbQGsjiqAXAxckHttJbI25dvb5Cg7nUYpFG9kb5Y2vlvybXPa10gG05Wk3dYeIL6IZQ9oexwc1wDmuBDg5p2ggjYQR0rhtZgIfPo9R1XKPY6Koa9srTBIYjZzWPY17svNsLZt2w+JdwpKZsUbYo2hrI2BjGjc1rRYAeoIPZCEIIUOCshBQNRlV0IKWUZV6IQeeVTZXQgplUPGw8FdUl3KAsrOjgEzjVx1up+q/bU+wfrSfkXYmrilO31dHl5QamoZ6XmvT6eu9r3+/wB2SVWyspXcyymVRZeiEFLIyq6EFLKwUoQQVUhWUFBW3+rqcqsFKCmX/W9FldCDzylXClCAQhCD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9" descr="data:image/jpeg;base64,/9j/4AAQSkZJRgABAQAAAQABAAD/2wCEAAkGBhQREBQUEhIVFRIWFRQUFBUUERUUFBYVFhQVGBUUFRQXHCYeFxojGhUUHy8gIycqLCwsFx4xNTAqNSYrLCoBCQoKDgwOGg8PGiwkHyQpLCksLCwsLCwsLCwpLCksLCksLCwsLCksLCwsLCksLCwsLCksLCkpLCwsLCksLCwsLP/AABEIAOEA4QMBIgACEQEDEQH/xAAcAAABBQEBAQAAAAAAAAAAAAAAAwQFBgcCAQj/xABHEAACAQIDBAYHBAkCBAcBAAABAgMAEQQSIQUGMUETIlFhcZEHMlKBobHBFCNy0TNCYoKissLh8BVzNIOS8SREU2OTs9Il/8QAGQEAAwEBAQAAAAAAAAAAAAAAAAIDAQQF/8QAJREAAgICAwACAgIDAAAAAAAAAAECESExAxJBIlEEE5GhQmFx/9oADAMBAAIRAxEAPwDcaKKKACiiigAooooAKK8LW41E4rb4vliXpG7f1R7+f+a1tWY3RLE1H4nb0SaZsx7F1+PD41GPhpJdZnNvYXQfl86XhwiJ6qgd/E+ZraMtg23JX/Rw2Ha5/wC1JMcS3rShe5R+Q+tO6pm7O/7YraE+FkhWMJ0oiYOWLmGTLIDew4ENYDkeNMl9GP8A2WQ7MLetNIfefqTXn+ipzLH3j8qpO/G3cZHjpI4MSYkTAti0URRPmeNmzKS6k2Kq3lTzereOU7AGKjcxzPFhnzRkqQzvHnynkNWHhTU8C2i1f6Ina3mPyr0bLI9WWQfvflaq1uLj5/teOw0s8kyQHDmNpbGQdLGWYFgBccOPZVwxM4jRnb1UVnPgoJPwFK7To1U1Y3VcQvqzX7mF/nelU2xOnrxBh2obH61RdzN/sTiJsNHiYorYqKWWNos6sgiZ1+8RiRY9G1iD2VYNtb+YTB4gQTuyN0YkLCNmRVLFRnK3K8Oy2o1rXF6BNbLLht4Ym0JKHsYWHnw86klcEXBuO0aioR4VkFyARa4NuXjxFNlwLRm8Llf2TqD/AJ30lIa2WWioXD7fKnLOuU+0NVP+d16mI5AwBBBB4EG4rGqNTs6ooorDQooooAKKKKACiiigAooooAKKKKACmuO2ikQux15KOJ/ztpHae1RH1VGaQ8B2d5/Ko6DCEtnkOZz28B4VqRjZzKZMRq5yR8kHPx/v5U32xtnD4CAyzNkjBC6KWZmN7KANSTY8eyoDeT0jQwCPoj0kTySQS4iIh/s8gXjksc7C+a3AhGteudiTDamz5sJimDToOhldbENpmgxSW4hgFcHnY8jVK9Yl/RLY3GT4nZ0kmHSXDYho3aJZFXpQVJKgqbgF1HiM3dVI9HO8ZOMjX7U0seIwweRJ8RneLFIxVlUMb9fKSFGtmHs3qY9GeOxDNPFi8STJhMuHMBRQqqtss5k9ZycpFzy8RVY3j3blixWJw2Hw8jtJNDjsFJGgtDJnIkDyGwRPW4njGnbTpbQrembJWJbRxMmF2jiMQsRMeE2i0ssoZbCLFBFaMpxNwvEaC/fW2Jewva9he3C/O3deos7rYctiWaPP9qKGdXJKN0Ystl5dvjSRdDSVlQ342UmI2vs9Gd1jngxETNE+RmUKz5c2vVbOARzBNO/SfgUh2G8US2ROgRFFzYLIlh2nhzq5pgoxktGn3Yyx9UdQWAsh4qLADTspUygcx5ijtoOuyK3e3agwat0CEGTK0jO7SOxA0uzknS507zTL0jY/odlYpuZiMY8ZSI/kxqwiVfaHmKRx2zo54zHNGkkZsSrqGW44Gx5isvNs2sUVPcrcZ8M8U80/SOuFTDxRiIRiJDZ2BIJztcsL6XufdGbny4jEbSxeNjjjfDSzHCl3kKusUIWzRrazKbJcdvvrRJ4syMtyuZWXMtrrcEZhfS4veq7ujuvLs5GiE4mwwDGKMwrHIHLFmvIDZr8Ne3kBW9rsWtFS9J22ppMZBhsNK8ZieIM6OVPT4g5YlJHZGHb96rnuftuTFpNMbfZzM6YU5bM0UfVMjG+uZgSNORrLd4MBiVlwsTqRjcVJPiJOYWbEN0MSBhp91GGbQ6Zq2jZWzUw8EcMfqRoqL4KLXPedSe800qSRkbbHEkYYWIBHfTRYXhOaE3HNDqD/AJ51CekbbH2bAsVlkjndkXD9FbpHlzAqoBBuunWHMac7F/uxiMW0J+3xRxyrbrRuCrjKCWKj1CCbEXtcG1hakrFj3mix7P2qsunquOKnj7u0U9qv4nB5jmU5XHBhp5082btYk9HLpJyPJv70rRqZKUUUUowUUUUAFFFFABRRRQAVH7U2l0YyrrI3AdneaXx+NESFjx4AdpqIw0JuXfV2+A7K1Ixs9wuFy6tq54njTiqN6UulEcLffHBKz/bPs75JgCAI3vzRSSSOBIF7cQ93b21HhsDAcTj0mWRzHBMQVzKSciOTc5gB1i1rHQnS5pWLEvNFf9I25rR9Li8KpyuAcXCvE5TmXFRjlIh6x9/IveA3NxUsWIw2KwyNLh5WOFxEcSljExOYqF5R3++QngCyE6VtdRux93cPhOk+zxLH0rZ3y31OthrwUXNlGgvWqeKZjhm0Re2vR9hsVivtEufVBHJGrlI5spuply6sBYC1xfKvZViZ1RRcgKNBrppwpE4ktpHbvc+qPD2jUdtXbWGwYDTyjOfVB60jfgQcvh30uXg3CySX2lm9RNPabqj3Dia5ZGtd5LDnlAUf9RuaoG1/SVIQTGFiS9gzHO593qg93W8az/a+88+IY5pWI5XJJ8uA9wqseFshP8iMTa8Xt3BRfpJ47/tS5z5AmmB392cDYSIT3Rk/01hxZjxYnxJrzoaquBfZzv8ALfiNzO/WA5uo8YiPpTrDbxYGT1Jo79zlD8bVgnRE2Gp7Bx8hSkUVza6ppfrA2PwNuflR+lfZq/Kf0fRcZuLpKSO+zr58fjSoxLD1luO1Nf4TrXzvhNsz4dvu5CttOqxAPlWgbH38xCKplUSAi9wRcfvAWPl76nLhaLQ/IUjTY5VfgQbG/eD22PA0rVb2ZvFBivVa0nZ6sg//AF8al0xZX19V9sDh+IcvEVFqjoUkyp7F2dLj9ovjcTG8cOHZocHDIpVswPXnZTzvw77ewKjN+961xM64COUxYbpEjxuJCkqpa9sOGAsCSpBJ0vpwDVoW0cO0sLpHKY2dCqyoAWQkaMt9P80I41Vt2MMuydnSDGJHEsUjFpVbpPtGqlJcp1Dk5VCnW6jhTJ+mNeEvsjBDZ8DLPi80Cv8AdNOVUxRmwWJpSRnsb2JtpYWqUmhWVQQQdAVYG4sdQQRxBrM9tY07UxuHCQs6JgXxkeFnPRq8xkKp0o4EEZSNbMLagMTVt3Uwf+mbPijxcyKc/MhY0aV7rCh7ASe7jyFY176CZatlbSJPRyeuOB9ofn86lKgMXhs2o0cag8PdUlsvH9Iuujrow+tI0UQ9ooopTQooooAK8JtXtRm2sTZQg4tx/D/f86AGTy9NJmPqLoo+v18qh9+vtf2J/sBtMCCbfpMg1YRci+g0PEXA1tU1ELAAcqo+J2zj9muzYlftuCLM3TRKFnhBN7PHwKi/hb9YcKokTbGWwPSoRGv29AYmJjGKiW6Z7ax4iHjG9r3AGo1AI1o2huAZVf8A02bDtgcVrJFIS8UT8p8OUvZh2XFuBuNB7tTYUGNddo7M6GaVWvLA4HRzXBBEiN+jlysdSBfjx1N02JsODCIywRLEHYyOqkkZiADYnkLWA0HcKdtLKFSb2Pdn4UQQRx5iVijRMzHUhFC5m79K4J6TU6R9nAt3nsXupMydIbn9GOH7RHM/sisq9IPpCOILYfDNaHhJID+l7VU/+n/N4ccjFyZk5qCtkxvl6VBHeHA2Zh1WmsCi90Q4Mf2jp2Xqg4TZM2KJldyWYm7uWZmPjxtUbBpyB8QD86s+7mMdplSwCWPVAAAAU6j3/OutQ6LBwfs/ZLJI4bd6OwzLnsABm1A7bDgL1W8TsR1ksUIBchSeqp10sTpwrSIsNQ2zS4ZXylT6oy6rbW5voTw5UinRaXCpFGO7fRgiS+bQjKGKkHlmCGzXsPeKe7P2LEl2kGZVF7k3FxxIWwJB4i40seNW3E7Jd8lnACkMCAVbMNBa2mWxPf366NMXIMNnzZGzSDIpNmCsNb8TlXQcKO7YfqUSN2TLhyQVyJI9xlC5SByW/AnT3082jsFJhZ11HBhow8D9DTXa27ilVlgGUEFirMF0Gt0B7rm1+FrVJ7vY3poyGILroRzI06x8T2VjfqGS/wAWig7Y2A0Da6ofVbt7iORpthca8Wg1Tmp4d9uY91XDfRusia2ALHTQk6Ajtt1vOq/jpVdEVYlQre7A3LX5a6+ZNVjK1k5pw6t0OoXLqJItbcVvZwRyzdvYTbx7LXu/vuy9WYllGme3WU9jjn4/PjWfYaHrfpOjuCM1jbwa3I1KbNhdWKyLYkAK4N1bLfQkaZrX79KWUUx4TaZsWFxQAzRm6HUqDpr+sn5c6Nu7Gi2hhWhcnK1mVltmR1N1YA6XB5HvFZxsbbD4STiTCx6y+yT+uv1HPiNeN/wm0BbOhup1YDmPbHf865pRaO2E1IabE3di2cJ8VicSZZ31mxM1kAQEWRVuQo0XQcbADgBUFicRPt68cQMGy8wzzOo6XEZWvaNT6q3HHu1uerVt2zsODGpGs6dIiOJVGYgEgEa2PWUg8Kg9s78ZJPsmz4PtGKXqlVGWCC2n3jaAAdgsBwuOFYs/9Gf9Fj2Dgnw+Hjhmn6Z1uquRlZlF8gIuczBLXPO1++nMpMbiRfBh2j/PpWbbF3YxOLvi58TKm0YcQUQSJbDxBHGdEQaOjoTqpAPDtJ0xjyNY1Rqdk1FKGUEcCLiu6h9iz5WMZ8V+o+vnUxU2OmFFFFYaBNVuWbPIz+4eHL/O+pjas+WI9p6o9/H4XqBU2poispfpKgmZoWKYh8GiuZfssgWVJLjJKVscyqL2HDU3I0prs7fyRUiXCq+0Io4r4iRmC4q5c8IrljlUa6Ne462hNX/PVe23uNhcU3SMhjmvfpYG6KS/eQLE95F++qprTJtPaPd2Nm4ORhj8NC0TSoVIIMakFgSxiHVvcesNDqeOtTuIkzHIPFz2L2eJpDB4aPDQLHGMscaBVF76Dv5k/M1G7c2yMHhZJn1fiB7TtoieH0BrNsLpFY9J2+GRfskBsxA6Yj9VCNIx3kanusOdZnHHXUszSOzuSzsSzE8SSbk05girshHqjzOWbnI6hhq57lYAdd/BeHffQ+A18RVZijrRt19ntHAubieta2ouSRf3W86XkeCvDDJIxwV1DhFQmyqMx0yrY3PG558PhTuOKjE5lUZBc310J04nh3A++1c1nbRC7y7QeBFyCxYkZjY2tyA7e+q/s6d5pIo2dj17hgQGBJuWDEcePw7LVokmFDAqwBU6EHUEVAJuwiYtMqt0eUve97OjAgZiNBw53NNGSoSUW3Y22ts6cIIVPSo/VzOt2Q8eswFrcbG1xaqmmeGS4ujqbd4PMEcxWs9HUHvBu9FIC5OSQ2UNrZm4KpHfoKIz8Zk+P1FH2ttJsRlLKoZbi631BtoQSeBv51FPFT9kpJ46usHO8kZJFThtsvcX0HVzEDUlWBzW7coy99dyR01ljpibtaJXG4xJIWdC3VIvYlWXXuvyPeNKW3R3qMUoie4jY2Qtybja40sbg9motxsEd30jZJI8tnIOY+0p007LX+NRSbANns1nSWynW1lsb294PupaWh05Jpo2bZ+LsQP1W1XuPNfqKY7VEGBll2g7SKGjSKVEXMsjBgI3KgeuL5Qbga68ahN39pl0yMesLa/tDgRVshm6WPiVJBBItdW7RfS4Oo91czVM7YytFA2/vzjZOjCo2Bw8pIDlOlxhQKzGRYQcyrYcQP3qlfRiJR9oOXEfZXaN4XxVulkkKkSvb2TZTz5anWpHd7cmHCv0zM8+KPrYiYlnuRY5Bfq8SOZ76seehtaRqT2ztnIIYcVN6scUgZQRwIBqslql9hzXQr7J+B/vepsoiSooopBiG29Lqq9gv56D5GonNTrbMt5G8beQqPz1RaJvYtmozUjnr3PWmHGJa7KvL1m8F4Dzt5VmPpS2z0k6QA9WMZ2/G408l/nNaKZheRjwHVv2BRc/EnyrDtoYwzzSSnjI7N7idB7hYe6rcUcnNzyqNHEKVIwR1L7t7i4jFDMq5U9pquuE9ERtrOAfCrS5Ir05uPhm80VfdTZwlnGbVUGcjtsQAPM391aLFHUI26z7NdSZI26ZlgjzA+ubvYgfso3vtU5Ng8TEpd+hKKC7ZQ+bKou1teNga55y7PB28ceqpjmOOl1So/EY89AskQBLmMJmvY52HG2vAk0v0eKUZmEGUC5sHvYam3W42qZWxvtXplZDHIBdwFToixbQk5mvwsO7xp5s/aCzBsoYZTY5ltrcjQ6g6g8DSGIxIkjhniAZmKiLNfL97YEkDj1b0htKB8JH02KMTRB0FghJDSSKo6NRpcsRqbnjWmekriIwVOY2W3WN8un4uQql7Tj6CUSrIhsc0MdmvY8CRxAtqCT2W41MYiKTaReOHKscbA5mzXZteXC3jUdtDcOeKN5C6MERnIAOYhVJsNeNhTRpbYkrekQG1NoGdgzKqtaxKgi/ZcefnUey0sr5lDLqCLj3jSrFBuHMygmRBcA8CePvq1qJGnLRUJEptKlXqT0dS20lQn8JH1qtba2DLhmAkWwOisNVPv7a1ST0LKDWyvlihzKSCOBHGrDsxLwK3NsxY9rXIJPebCpaP0YyOobpV1APA86fYHcCeJColQi99QdL8bWNY5x+wjxST0VrDzGOQHlwNXbZOM63cwv+8ND8LVGz+j+Y6mSPt4H86jN2driSJHHAEHXs4H4GkdSWCkbi8l+zUZqQR9K9z1E6BbNUhsWW0lvaBH1HyNROenOAls4PYQfjrWM1FsoooqZQp+0pLue8sfM00zUptFuv7vqaa5qsiLFs1Gekc9cyPofA/KtMIfeHGdHgJm5lH83JA/mFUz0b7sfa8Tdh92mp/KrBvvLbZ5HaIh/GpqY9DGGAwrvzZyPKq31g2Qce3Ikyy7z7zwbKwokkBtfJFEls0jW9VewW1JPDxsDnqemTHu2ZMHh1TkHeQtbvYED+GufTE5k2lh4z6keHMgHLM8rgnyjTypxujuYMZEz9Jls1rWvSRjFR7SKTnLt1iJbQ3yn2nicCj4YxdFJI75ZM6MxjyxspIBFrubHt41sMMYmgU8nQA/vCxrNNubl/YsNLielLdCvSZbWvZhpflV83N2oJsKhHC7W7he4HupZ1XxHg5X8iqbBJfC4FDxDAN/yUZT8bVcVPLlwNVndeC+Llj5QzYy3cHnuv8NL7u7U6bEY9L6RYp0HgqRL/ADBqyRsNDPdw/cYOM8UlkQ/8jOnztSXpa2jZMFDa/SYnOV5FYUJ17szofdTbdeNhtTGISckc0zKCTYdNkk0HL1qivSBiTLtaJBwgw1/35nP9Kx0yXyQl/B/wXz0f4cR4MudMzMxP7I/sKk92ttLjsHFOBpJGrMvIEqMy+dxUHvLi/sexJyDYrhii/jkAjX+JxTf0RSZMJ0PsZSPAj871Nq05FU6qJQEwnQtJAeMMskX7qMQh965T761iVymGLjisTML8LqhIv5VRd+sF0W1JOyeOOYfiX7p/5EP71aLNg8+HKDTNEVv2ZkIv8apN2kyfGqbRmG6XpExkkkf2pIWhlt1o1ZHQn1SQWIYXsDz1v3Vcd9sOHwE7EXMcZmXxiGfj3hSPeaquxPR7PGY0kyhI8oLA+tl7ByvU36Tdrrh9mTC/XmX7PGOZaTRreCZj7u+h1a6hG2n2KvgfS3PeNTgV6O6qX6ck5bgFrZOzW1af090zDhlzDyvWEwJZUHYF+lbhD/w4/wBv+mt5IpaF4puWzN4/Szi3jDLs5MrC4P2k8D+5UFumrRx9G2hy8PP8q72MP/Bw/gFJ4OYDEi3Z9SKqopXRGU22rNJwM+ZFPaAfhS+aorYst4k8Kf5qg0dCeBbNS2Fbre40zz0vg2649/yNYMWz7fRUTnNFTopZE7V0cfhHzNM81Pt4VtIP3h5N/eorNVVok9i+auZD1T4H5UlmozVphWN9jfAn/lH+Jam/QrjQcNLH+sr3t3MND538qht4482CkHMKf4Df+mqruTvScBiRJYtGerKo4le0ftDiPeOdV69oNHO59eRNmh+lnd9maHFoLhFaKWw1CFsyP4BiwP4h31Xd095cTh5oo4yn2dnHSKUBY306rcuVa5s3akOLhzwussbDWxvb9lhxU9xsajDuPhekEgTKQc1gbC/hUlNdesi8uN9u0WcekU//AMnGf7J/mWo70YYq8DJ7JUjwIFPvSVKF2Ti8xC5oiq3IGY5lsBfie4VW/RpicsxX2ox5j/vWRXwY0nU0XvYuzuixWJkPCVw4/wDjjB+KtVF9EuIMkuIlYG2IkmmBINjmkJ07dCKu29GO6DA4qXmkEzD8QjbL8bVU/RzthRDgoWFnQZeGjKUOvcdBpWLKbNdJpFow+xOjxWIl/wDVKN5RRJ/QazzZ9sTtXFvmN2xaxZctwY8OuXMGvp1kGn7Va/tOdYopJW9WNHkPgilj8BWSeiLAlx0retlZ2P7crXNbB4bMmspGnT4ZZUKOoZCLFSAR3aGvNkbDiwxJiTLm0Op+tZr6WT02JweGJIXLNO4BINuqifKSme5GCTB4xHjZxn+7cFyQVYg8D3gUKDcbsHNKVUXD0qYTTCTj9WVoW/DMtx/FGo/eq5NN0eGz2vkiL2va+VL2v7qYbwbN+1YZo+eaN1/FHIjj+W3vp1tAWwco7IJB5Rmpt4SKJVJsyub00YiRAYNm2LC4aTEZl1/ZVASPeKqWMbE4ycT42QMy/o41Fo4x2KvLlrqTbUmltjH/AMNF+BflS0hrrjBLRxy5JPA3biPEfOtsh/4cf7f9NYix1HiPnW3Q/wDDj/b/AKaTl8H4PTEdl7WRcChuCyoAVvrfgB/eo7YEt5QTxJJPneoXDH7tfAVKbAPXJ7AavVI5HK5GpbCb7pPCpLNUXskWjUdij5U9zVzPZ2rQvmpxs8/eL7/kaYZqe7IF5R3Bj8LfWsYyJ7o68qU+xUVGy1Ff3uisQf2j/EL/AEqt5qu29WFzRMR7N/epv8r1Q81VhlEp7Fs1Gakc9GenEGWMS4kU8Dr7mGv1rLWiKOynipK+RtWqYzQg8j1T79R8fnWfbz4TJPm5P8xofhaq8bObmVoa4TMrZ45Hif24naNvNSKlhtjHsLf6lirf7zX873qFgepGF6pKKZHj5JLFno2Isj55pJJn9qR2Y+ZJNTNmy2SR4zwDRuUYeDA3pnE9Oo3pKLW2IS7OmkUpJjcU6NoyPiJGVhxsVLWIqTCELZWZCBYMjFWXvDDUGklalRe1+XC/K4tcfEedYNdnkGzWljeOfaGNAZSLtiZXjIOhR47m6kXH0qTg3QkkyxYfHPHkyBxBK8YKkaPcEdJbhw0vUeGq1bl7PfOZjomUqL/rXI1HcLUksIpH5MdbN9H8UUvSSSy4hsuW+IlaRgovYAnldibXHbTt9zICb3kGpNg9rX4WNri3jepvPXJeodmdHVGd7Z3Gxcd2h2hjXT2RiZc477A6jwqAxOysWq/eY3HhWFuvPMFIPLU2Ola+z0z2gA0bqwLAqQVHE3HLvp1P7QkofTMqghEaKg4KAB7qTkap3FbrTqCQFbuVtfiBUZithzqLmI8baWY+Skmrpo5XFrwiZnphPj8SL2xuKt2DES2t2WzcKczvUbO9UpPZBzcdDTLlAA5VLbuRXP4mA917n4CoaZvjVs3VwuoPsj4n+3zoZsVbResLoKWzU3jNhXWeuY7RbNU1uxFmkJ/Cvmf7VX81XDc7DdQN2kt7h1R9aSWEPDZaaKKKgdA2x8WZD3fLn8KzDGwdHIyH9Uke7kfK1auRVD302flZZBw9Rvmp8rj3CqcbzRLkWLK9mozUhnoz1cgdzpmUjt/wGqxvBg+liOnXHwYfn9asmeo/aEdutyOjfRvpTREkrRnUbU+glrrbeByOWHA8fHtplFJXQsnFJUyaikp3HJURDNT2OWlaKRkSSPSyvTBJaWWSkoomOw9adslrQRjMpARRdRYHTsrKRJVk3S23kfomPVc9Tufs9/zt21OcbRbjlTL50lcmSm3S1yZqhR02LtJSDy0k0tISTVtGWdSy1D7a2sIYy548FHa3IU6mnrP97to558oOiDL3ZuLfQe6qwjbI8k+qshcTPck8zrTCV67lkplPJyHE11aPPS7MUwy5nvyFaLsDCZEF+J1Piaqe7ezMzA20X4n+1XuAWFSm/Dp41bsdhq9zUjnrzPUi45jBYgDiSAPE6CtN2NhBHGAOQCj3Dj53qi7p4EyTZraJw/EdF+p9wrR40sAOyo8j8L8a9OqKKKkVCo7bezhNEyngRa/Z7Le41I14RQsA8mM4iIxuyMLMpII7xSeerhvzsI/pkGqi0nevJ/dwPd4VSc9dcXas45Lq6Fs9eObi1JZ6M9MKQ20sFplPA+qf6TVSxOHMbWPCtCnQMCDwqvbU2fybhyb6HvqkWQnH0r8ctO4p6YzwlDY0JLVDnqtExHNS6zVDpPS6YmsoZTJYTV0JqjVxFdielop2LlsDeSUypG7Z1a4u2rDQm+bnw51amxFZ9unrMW9hfi2nyvVsbFVGccnVxy+OR++IppiMYFBJIAGpJOgpjiNoqoJZgAONyBVO2/vP0oKR6R8yeLWPwFEYWZPlUUSO1t8+KwjuznT3qv5+VU+Wa9cPLTSbFchqfgKukonH8uR5Op8Rbx5Cl9l7PLt3niewUns/ZzO3aeZ7KumytmiMfPvrG/SiXiH2zMGEUADhUiGpuptXWepMusC2evVNzYak6CkM9WncnYhkfpmHVU2S/N+beC/PwrG6VjRVui27sbI6CJQfW4t+M8fIWHuqbrlEsLV1XI3Z2JUFFFFYaFFFFACWIgDCxHnw14g91ZTvVsA4WS6g9CxOU+yeaH6do8DWt0y2psxJ42R1urCxHyIPIjkaeEurEnDsjFc9Gen28OwXwkmVtUN8j20Ydh7GHMVFZ661k4njDF89JyqGFjXGejPWmEPtDZWmguOzmPA/Sq9Pgyt8vvHMe7lV4JpnisAr8Rr28D50yZOUPopYltx0pVZalsXsQ8rHx0PnURNs4ryK/L4U9kml6KCauumpkY2HAg1yWfsHxosP1rxl/wBhERwjSzN1mPM9nkPrTPaO92UkRAE+0b28tKqsm152XKTceH1pqWc8wPD+9JXpbNUmSWO2m0zZnNzawsAABTCTFgc7nsFcLg2btPyp9hdiMeVviaa2J1it5I4ln7hUns7YpblYfH+1TOC2Kq62ue01LxQAUo+XjwRwGzwgFhUkulIhq9z0rHWBfPRnpDPT3ZGy5MTKI4xrxZj6qr7TH/L1mjVkebA2M2KlCi4Qau3sr+Z4D+1a3s/BLEgVRYAAAdgFNNg7DTDRBEHeSeLNzZvy5VK1yzn2Z2ccOqCiiiplAooooAKKKKACiiigBltTZSTxskihlPEfIg8iO2sm3n3TkwbZtXhJ0e3DsVxyPfwPwrZqTnw6uCGAIIsQRcEHkQeIp4TcSc+NSPn7PRnq+7z+jU6yYTxMJP8A9bH+U+fKs+njZGKupVhoVYEEHvBrrjJS0ccouOxTPRnpvno6SmEsXJpJ4ga56SjpKAEJdnKeIHlTdtjp7Ip/0lGetsWkR3+jJ2UomylHIeVPc9HSUWFITTBgUusYFcZ6OkoNwLhq9z03z0dJWG2OM9GekFJJAAJJ0AAuSewDnV53Z9G8klnxV0TiIxpI34j+oPj4UspKOxoxctEHu/u9LjHsgsgPXkI6q937Tdw+HGtb2HsCPCxhEHeSfWY+0x+nKneCwCRIERQqqLBVFgP87ac1yzm5HZDjUQoooqZUKKKKACiiigAooooAKKKKACiiigDwiovbW7MGLW00YYjgw0dfwuNfdwqVorU6MavZk23PRXNHdsMwlX2Gskg9/qt8PCqVjMLJC2WVGRvZdSp91+NfR1N8XgI5VyyIrr7LqGHkatHma2QlwJ6PnPpKOkrZNo+i3By6qrwn/wBt9P8Ape48rVW8b6GnH6LEqe6SMr/EpPyqy5Ysg+GaM/6SjpKtOI9FWOXgsT/hlt/OFpm/o52gP/LE+EsR/rpu8fsn0n9EF0lHSVOr6OtoH/yxHjLEP66dQei3HtxSNPxTL/Rmo7x+w6S+isdJR0lX3B+huU/pcTGvciM582y1YtneifCR2MnSTH9t8q/9KW+JNK+WKHXDNmRwRs7BUVmY8FVSzHwA1q4bE9GOJmsZrQJ2HrSHwQGw95HhWrYDZMUC5YY0jXsRQt/G3H306AqMuZvReP46WyD2Dufh8ILxpd+cj9aQ+B4KO4WqcAr2iott7OhJLQUUUVhoUUUUAFFFFABRRRQAUUUUAFFFFABRRRQAUUUUAFFFFABRRRQB5XtFFABRRRQAUUUUAFFFFABRRRQAUUUUAFFFFABRRRQAUUUUAf/Z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0A2A796-6827-8A42-9EF0-AFE79CE7A390}"/>
              </a:ext>
            </a:extLst>
          </p:cNvPr>
          <p:cNvSpPr/>
          <p:nvPr/>
        </p:nvSpPr>
        <p:spPr>
          <a:xfrm>
            <a:off x="6077244" y="6188552"/>
            <a:ext cx="308302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www.vulnerabilitycenter.com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F10196-E04D-4A45-8C17-5663D85726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694" y="1270038"/>
            <a:ext cx="5677186" cy="537796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173307C-C7D9-88C0-CD6D-D06BA4F05EF5}"/>
              </a:ext>
            </a:extLst>
          </p:cNvPr>
          <p:cNvSpPr txBox="1"/>
          <p:nvPr/>
        </p:nvSpPr>
        <p:spPr>
          <a:xfrm rot="19182497">
            <a:off x="75647" y="3325359"/>
            <a:ext cx="5252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FF0000"/>
                </a:solidFill>
              </a:rPr>
              <a:t>Skybox Security Killed</a:t>
            </a:r>
          </a:p>
        </p:txBody>
      </p:sp>
    </p:spTree>
    <p:extLst>
      <p:ext uri="{BB962C8B-B14F-4D97-AF65-F5344CB8AC3E}">
        <p14:creationId xmlns:p14="http://schemas.microsoft.com/office/powerpoint/2010/main" val="3211700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E6CE7D-88B6-E978-BBB4-50FF73817A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0FEA9-44CA-3EA3-375D-CC9C9A189C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2426" y="457201"/>
            <a:ext cx="8181974" cy="1219200"/>
          </a:xfrm>
        </p:spPr>
        <p:txBody>
          <a:bodyPr>
            <a:normAutofit fontScale="90000"/>
          </a:bodyPr>
          <a:lstStyle/>
          <a:p>
            <a:r>
              <a:rPr lang="en-US" dirty="0"/>
              <a:t>Vulnerability tracking services</a:t>
            </a:r>
          </a:p>
        </p:txBody>
      </p:sp>
      <p:sp>
        <p:nvSpPr>
          <p:cNvPr id="7" name="AutoShape 4" descr="data:image/jpeg;base64,/9j/4AAQSkZJRgABAQAAAQABAAD/2wCEAAkGBhQPEBQPDxAUFBQPEBQQDxUVFRcPFBAQFRgZFBQVFBQXHCgeGBklGhQUIC8gIycpLS0tFR4yNTArNSYrLSkBCQoKDAwOFA4PFDUkHiM1NSkwLSk1LDUuNSw1KTUpNTU2KSs1KSk1Ly8pNTUpKjUpKSstNiw1LCkrNS4sLDIpNf/AABEIALAA6wMBIgACEQEDEQH/xAAcAAACAgMBAQAAAAAAAAAAAAAACAECBQYHAwT/xABMEAABAwICBQULCAgDCQAAAAABAAIDBBEFEgYHITFxEyJBdLMINDVRYXJzgZGxshQXIyUyM1XSFVJTYnWSoeFCQ/BERVRjgqLC0eP/xAAYAQEAAwEAAAAAAAAAAAAAAAAAAQUGBP/EACYRAQAABAUEAgMAAAAAAAAAAAABBAYRQkSBgsECAxITBTEhQVH/2gAMAwEAAhEDEQA/AO4oQhAIQhAIQhAIQhBCpLuV1WTceCgcv+ea/wDsW8ft/wD5LqLdyWNnRwCZ0Ljle719zy8otN8/8fLSfp9HTa97/mMfq39uFKhSu1mQhCEAhCEAhCEAhCEAhCEAoJUrzmbcEA22GxG8bN4QXzKMy1DCYJHVNYx1XUFtJLE2IF7Tma+lY5wdzdvOeXX8dujYsJV6UVAwqaPlyK2lhD5JbDM6HI2WOYNItzw5rN32g8b2oOl3UrzjFha/9/7r0QCEIQCEIQCEIQCEIQQqybjwVlWTceCiKSyN6PUmdCWJvRwCZ0KukcWjZ1Xl93AUqFKsmLCEIQCEIQCEIQCEIQCEIQCiylCD4Y8Gia6V7WWdU25c5nc+zcgvt2c0AbLbl5TaN0743QuhaWPiZA8XIL4Y75GOcDctGZ2wn/EVk0IKtZbZ/dWQhAIQhAIQoQShVDlhcS02oaUls9bAxzftNMjS8cWAkj2IM4hai3WxhZIH6Qi2+eP6lqzmG6R01VspqmGUgXIjkbIQPKAbhBkVWTceCsFWTceCiKSyN6OATOhLE3o4BM6FXSOLRs6qy+7gKVBUZlZMWshVui6CyFW6C5BZCgFCCUKuZF0FkKpcpBQShQVGZBZCrdTdBKEIQCEIQQtc0106p8Jh5Woddz7iGJts8rh4vEBsu47Bf1L7dKdI4sOpZKuc82JuwDfI87GMb5SdiUzSfSWbEql9VUOu555ovsjZ/hYwdDR/7PSgzmmGtatxIlrpTDCTshiJY2377vtPPHZ5AtLuhCAut+1G+G4PMm7Ny0Fb/qM8NweZN2bkDRBVk3HgrBVk3HgoiksjejgEzoSxN6OATOhV0ji0bOqsvu4eNZ92/wAx3uKSUlO3V/dv8x3uKSMqyYsXRdCLIC66j3PB+tX9Uk+Ji5cuodzx4Vf1ST4mIGRCCgIQcf7pDvOl6y7syl+zJgu6R7zpesu7MpfEGe0FP1pQ/wAQpej/AJzE4jQk70E8KUH8Qpe2YnECDHaSd51HVpuzckwJToaR951HVpuzckuKCQ5Nlqm8C0XoT8bkpgTZ6pvAtF6E/G5Bt6EIQCq5WVXIF87oPSszVbMOY76OlaJJR+tO8XF/NYR/OVyIlZPSjFDV1tRUk35aeSQH90uOX/tt7FjEFmt2+5d41dajYhE2pxVhfI8BzKe5a2NpGzlbbXO/d3DyrStR+i7a3EhJI3NHRM5dwIu0y3tED67u/wChM2AgwY0GoALfo+kta33EfvyrwoNXlDT1LaunpWRSszWdGXMFnDKQWXy7j4lsqEEBVk3HgrKsm48FEUlkb0cAmdCWJvRwCZ0KukcWjZ1Vl93Dyq/u3+Y73FJGU7lX92/zHe4pIyrJi0JgdUurygrcKiqKqkZJI58rXPJeCQ2RzRucBsACX5NFqNd9SQekn8v+a5BkPmhwr/gI/wCaT86yGB6BUNBLy1JSsikLSwuBeTkO0jnOPiCz+ZSCgAhSoQcg7pHvOl6y7syl8TB90j3nS9Zd2ZS+IM9oJ4UoOv0vbMTiBJrohVNhxCkmlcGsirKeSRx3NY2VjnONugAEpmxrawv8Qi9j/wAqDPaR951PVpuzckvKabHNaeGSUs8bK+IufBK1os/a5zCAPs+MpWiEEBNnqm8C0XoT8bkpibPVN4FovQn43INvQhCAXxYy8tp5nDe2GQjiGEhfavixphdTzAbzBIBxLDZAlRQgoUjv/c3UgFJVTW2vqGRk+MMZmA9sp9q7GuRdzhNehqWdLasO/mjYP/ErrqgCEIQQqybjwVlWTceCiKSyN6OATOhLE3o4BM6FXSOLRs6qy+7h5Vf3b/Md7ikjKdyr+7f5jvcUkZVkxaFbMqqbIC6ZvUH4Hb1ib3hLImb1B+B29Ym94QdHQUIKDj/dI950vWXdmUviYPuke86XrLuzKX1BIKi6LIsgLouiyEAmz1TeBaL0J+NyUxNnqm8C0XoT8bkG3oQhAKrxfYenfwVlDkCW6QYaaWqnpiCOQmki277NcQD7LH1r4F0/X3o0afERVtb9HWsDr22CZlmvbxtkPrK5gg6x3PWkAhrpaR5sKyMFnlmizED1tdJ7AmJukmoK58ErJonFskTw+Nw3te03BHrTPavNalPicbWSPbFVAASROOUSHpdET9oH9XeP6oN8Qq5l5vq2tcGF7Q598jSQHOttNmnadiD1VZNx4KwVZNx4KIpLI3o4BM6EsTejgEzoVdI4tGzqrL7uHlV/dv8AMd7ikjKdyr+7f5jvcUkZVkxaEwOqXV5QVuFRVFVSMkkc+VrnkvBIbI5o3OA2ABL8mi1Gu+pIPST+X/NcgyHzRYV+Hx/zSfnWwYHgMFDFyFLEIow4uDQSRmdvPOJKyGZQXILIUAoQcg7pHvOl6y7syl8TB90j3nS9Zd2ZS+IM9oKAcToQemvpfX9MxOA2Bv6o9gSf6CeFKD+IUvbMTiBBi9I4R8jqOaO9pugfs3JMynQ0j7zqOrTdm5JcUAE2eqbwLRehPxuSmBNnqm8C0XoT8bkG3oQhAIKEINX1h6HtxWifTEhsg+kp3HcyYA2v+6blp8jkp2IYe+nlfDMwskicWSNcLFrhvBCdhc+1m6qo8Wby0JEVUxtmvtzZgNzJbf0d0eUIFfCnMslj2js9BKYauF0TxuDhscPGx25w8oWMQZJmk1U0ZW1dQABawmkAtwzLb9ScpfjkLnkuJZNcuOYn6N28neufLftRnhuDzJuzcgaMKsm48FYKsm48FEUlkb0cAmdCWJvRwCZ0KukcWjZ1Vl93Dyq/u3+Y73FJGU7lX927zHe4pJCrJi1VbMoQgLrqPc8H61f1ST4mLl1l1DuePCr+qSfExAyIQgIKDkHdI950vWXdmUviYPuke86XrLuzKX2yDO6CeFKDr9L2zE4gSd6CD60oOv0vbMTiBBjtI+86nq03ZuSXlOhpH3nUdWm7NyS8oAJs9U3gWi9CfjclMATZ6pvAtF6E/G5Bt6EBCAQhCAUKVCD48SwiKqZyVTCyVh2lsjQ8X8YB3Hadu9aNiOofDJiSyOWEn9lIbNPkD8wXRUIOUs7nOguCaiqI6RmiF/ZGtp0Z1XUGGyCanhPKtuGyPe57gCLG22w2HxLbUKABVl3HgrXVZNx4IFkb0cAmdCWFvRwCZ4KukcWjaVVl93Cr2Aix3EWPA71qXzS4V+Hxe1/5lt6FZMW1H5pcK/D4va/8yPmlwr8Pi9r/AMy266lBqHzS4V+Hxe1/5lkME0FoqGTlqSlZFIWlhc3MTlNiRtJ8QWfQggIQUIMVjujFNXtaysgbM2NxcwOvzXEWvsI6FhTqmwr8Pi9r/wAy29BQarSasMNhkZLFQxtfE9skbgX3Y9pzNcLu6CAVtQFkIQUqIGyMdG8ZmvaWPB3FrhYj2Fan80uFfh8Xtf8AmW3oQaj80uFfh8Xtf+ZbJhuGR00TYIGBkcYsxgvZo3227d5K+tCAQhCCCtD0n0+qG136LwqlZUVLYuVmdI4sihbsNjYi5sW9I+21b4VyHEqs4Hj1RiFVFIaSvhAEzGGURSDJzXW2jazd0gi3TaB02DE+TihNY+KKWRrGvbnDWmctBcyMuPO23ttKvVYzDE/k5J4mPyGTK6RjXcm25c/KSDlABJO4WPiXCtZhFTiHymd0gpazD4jhzvkxqy4vDTkjZnYI5CS47T6totlJ9Hmz41hdHWtdIBgzWytlvG9xbypAka152jmgjMdo3lB0puntMcR/Reb6XkhJnzx8mXE25L7WblOnLbctaxjWTUU+GVdW+OmZNDWOpaZrZmzte27bOcGuN3hpJy3G69gF8cWCQjS3ZE3ZQCpG07J75eU377bPEtJqKRj8AxN7mguhxx7oj+o53JsJHqJHrUjqOi2lNXJPS007qSVs1CaiWaKZmZ02Y2ayIOuWgAAkN3gm+yy3GLEY3vdEyVjnxgGRgc1z2A7i5gN238q5HTYcIcdpIaVojtgTuSaDsa9zZHX2/vOJWvassKJxCmAfMyrp3TOrW/JMmS99lTUOmu4Ovs5hN+jpUDpesTTV9J8lFHNEXSYjHS1I5kpYHC7muG3I7+q3mTceBSwU8EbI6VkkEra6PGmtrZHtcGnnXawuJyl28237zuO1n37jwKJLI3o4BM8EsLejgEzwVdI4tGzqvL7uHzYnUmKCSVoBMcT3gHcS1pcL+TYtE0B01r66L5bWwUsVEYZHiRjy12dhsQ4Pecrdjtp8S3XHu9Z+ry/A5cY1MxYbJBJBle6smo52VbXZ+SdT5r2G3LuybvKrJi2z49rVM2GRV+HHky+ujpntkEb3taSb3aHENva48i3HSHSIw0lTNSOgllpgRkdMxjGy3AyyuzANO2+UkE7tl7rhlNh7BoxA9rQHT4qwSkEhz8pe1vT0A22L7K2gZTx6SwQtDY4zTNY0EnKOV8pv0lB3KkxpvyeGaofFE6dkezlWFhleAcjH3s/adlt69KrHIInFstRCwtYJHB8jGERk2DyHH7N7C+5cWxqGMVGDSYjDJNQHC4omtY10rflZadmRm0uN49g32G+xWI0+hiZV4y2shkdUP5CTDn5XOayDMA52YbGty5W3Oy4tvQdZx3SyWPFsMpYXsMFc2Z0tg1+drW5mFr/Fu3Ldlx7/AHjo11F/YBdhCD5sVqjDBLK0AmOJ8jQdxLWlwv5Ni53JrOqBg1JiXIxcpVVTYJG2kyNaXvbdvOvezRvJ3rfdIe9Kjq8vwOS8DQ+mjwWhxJrXComrWRyOzktLeUeNjN25rUDFVWLxQuyyzRMOVz7Pkaw8m37TrOI5o6TuCiTGoWxtmdPEI5CBHIZGNY8ncGvJs6/kK4ZrGgjbieKfLoZZJJaNjsMcGvc1ga1ud1wbBrdtzu2OvvVq2KMQYBJXwyS0IpnRytYHPby7r5AWt2knm2A2mxsg6NQaYSnHK2jllYKWlo452khrMhc2Iuc6Q9HPdv8AGtr/AE3ByTZ/lEXJPdlbJyjMjnE2Aa++Um+ywK4JrAw98mJYl8nuI4aGjlnitkdJSsEBczxty81x8w+JfXp/JDNJQVDSWYY7D+TpbQGsjiqAXAxckHttJbI25dvb5Cg7nUYpFG9kb5Y2vlvybXPa10gG05Wk3dYeIL6IZQ9oexwc1wDmuBDg5p2ggjYQR0rhtZgIfPo9R1XKPY6Koa9srTBIYjZzWPY17svNsLZt2w+JdwpKZsUbYo2hrI2BjGjc1rRYAeoIPZCEIIUOCshBQNRlV0IKWUZV6IQeeVTZXQgplUPGw8FdUl3KAsrOjgEzjVx1up+q/bU+wfrSfkXYmrilO31dHl5QamoZ6XmvT6eu9r3+/wB2SVWyspXcyymVRZeiEFLIyq6EFLKwUoQQVUhWUFBW3+rqcqsFKCmX/W9FldCDzylXClCAQhCD/9k=">
            <a:extLst>
              <a:ext uri="{FF2B5EF4-FFF2-40B4-BE49-F238E27FC236}">
                <a16:creationId xmlns:a16="http://schemas.microsoft.com/office/drawing/2014/main" id="{6D8813D2-D9B9-E506-3820-60CFFC88419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9" descr="data:image/jpeg;base64,/9j/4AAQSkZJRgABAQAAAQABAAD/2wCEAAkGBhQREBQUEhIVFRIWFRQUFBUUERUUFBYVFhQVGBUUFRQXHCYeFxojGhUUHy8gIycqLCwsFx4xNTAqNSYrLCoBCQoKDgwOGg8PGiwkHyQpLCksLCwsLCwsLCwpLCksLCksLCwsLCksLCwsLCksLCwsLCksLCkpLCwsLCksLCwsLP/AABEIAOEA4QMBIgACEQEDEQH/xAAcAAABBQEBAQAAAAAAAAAAAAAAAwQFBgcCAQj/xABHEAACAQIDBAYHBAkCBAcBAAABAgMAEQQSIQUGMUETIlFhcZEHMlKBobHBFCNy0TNCYoKissLh8BVzNIOS8SREU2OTs9Il/8QAGQEAAwEBAQAAAAAAAAAAAAAAAAIDAQQF/8QAJREAAgICAwACAgIDAAAAAAAAAAECESExAxJBIlEEE5GhQmFx/9oADAMBAAIRAxEAPwDcaKKKACiiigAooooAKK8LW41E4rb4vliXpG7f1R7+f+a1tWY3RLE1H4nb0SaZsx7F1+PD41GPhpJdZnNvYXQfl86XhwiJ6qgd/E+ZraMtg23JX/Rw2Ha5/wC1JMcS3rShe5R+Q+tO6pm7O/7YraE+FkhWMJ0oiYOWLmGTLIDew4ENYDkeNMl9GP8A2WQ7MLetNIfefqTXn+ipzLH3j8qpO/G3cZHjpI4MSYkTAti0URRPmeNmzKS6k2Kq3lTzereOU7AGKjcxzPFhnzRkqQzvHnynkNWHhTU8C2i1f6Ina3mPyr0bLI9WWQfvflaq1uLj5/teOw0s8kyQHDmNpbGQdLGWYFgBccOPZVwxM4jRnb1UVnPgoJPwFK7To1U1Y3VcQvqzX7mF/nelU2xOnrxBh2obH61RdzN/sTiJsNHiYorYqKWWNos6sgiZ1+8RiRY9G1iD2VYNtb+YTB4gQTuyN0YkLCNmRVLFRnK3K8Oy2o1rXF6BNbLLht4Ym0JKHsYWHnw86klcEXBuO0aioR4VkFyARa4NuXjxFNlwLRm8Llf2TqD/AJ30lIa2WWioXD7fKnLOuU+0NVP+d16mI5AwBBBB4EG4rGqNTs6ooorDQooooAKKKKACiiigAooooAKKKKACmuO2ikQux15KOJ/ztpHae1RH1VGaQ8B2d5/Ko6DCEtnkOZz28B4VqRjZzKZMRq5yR8kHPx/v5U32xtnD4CAyzNkjBC6KWZmN7KANSTY8eyoDeT0jQwCPoj0kTySQS4iIh/s8gXjksc7C+a3AhGteudiTDamz5sJimDToOhldbENpmgxSW4hgFcHnY8jVK9Yl/RLY3GT4nZ0kmHSXDYho3aJZFXpQVJKgqbgF1HiM3dVI9HO8ZOMjX7U0seIwweRJ8RneLFIxVlUMb9fKSFGtmHs3qY9GeOxDNPFi8STJhMuHMBRQqqtss5k9ZycpFzy8RVY3j3blixWJw2Hw8jtJNDjsFJGgtDJnIkDyGwRPW4njGnbTpbQrembJWJbRxMmF2jiMQsRMeE2i0ssoZbCLFBFaMpxNwvEaC/fW2Jewva9he3C/O3deos7rYctiWaPP9qKGdXJKN0Ystl5dvjSRdDSVlQ342UmI2vs9Gd1jngxETNE+RmUKz5c2vVbOARzBNO/SfgUh2G8US2ROgRFFzYLIlh2nhzq5pgoxktGn3Yyx9UdQWAsh4qLADTspUygcx5ijtoOuyK3e3agwat0CEGTK0jO7SOxA0uzknS507zTL0jY/odlYpuZiMY8ZSI/kxqwiVfaHmKRx2zo54zHNGkkZsSrqGW44Gx5isvNs2sUVPcrcZ8M8U80/SOuFTDxRiIRiJDZ2BIJztcsL6XufdGbny4jEbSxeNjjjfDSzHCl3kKusUIWzRrazKbJcdvvrRJ4syMtyuZWXMtrrcEZhfS4veq7ujuvLs5GiE4mwwDGKMwrHIHLFmvIDZr8Ne3kBW9rsWtFS9J22ppMZBhsNK8ZieIM6OVPT4g5YlJHZGHb96rnuftuTFpNMbfZzM6YU5bM0UfVMjG+uZgSNORrLd4MBiVlwsTqRjcVJPiJOYWbEN0MSBhp91GGbQ6Zq2jZWzUw8EcMfqRoqL4KLXPedSe800qSRkbbHEkYYWIBHfTRYXhOaE3HNDqD/AJ51CekbbH2bAsVlkjndkXD9FbpHlzAqoBBuunWHMac7F/uxiMW0J+3xRxyrbrRuCrjKCWKj1CCbEXtcG1hakrFj3mix7P2qsunquOKnj7u0U9qv4nB5jmU5XHBhp5082btYk9HLpJyPJv70rRqZKUUUUowUUUUAFFFFABRRRQAVH7U2l0YyrrI3AdneaXx+NESFjx4AdpqIw0JuXfV2+A7K1Ixs9wuFy6tq54njTiqN6UulEcLffHBKz/bPs75JgCAI3vzRSSSOBIF7cQ93b21HhsDAcTj0mWRzHBMQVzKSciOTc5gB1i1rHQnS5pWLEvNFf9I25rR9Li8KpyuAcXCvE5TmXFRjlIh6x9/IveA3NxUsWIw2KwyNLh5WOFxEcSljExOYqF5R3++QngCyE6VtdRux93cPhOk+zxLH0rZ3y31OthrwUXNlGgvWqeKZjhm0Re2vR9hsVivtEufVBHJGrlI5spuply6sBYC1xfKvZViZ1RRcgKNBrppwpE4ktpHbvc+qPD2jUdtXbWGwYDTyjOfVB60jfgQcvh30uXg3CySX2lm9RNPabqj3Dia5ZGtd5LDnlAUf9RuaoG1/SVIQTGFiS9gzHO593qg93W8az/a+88+IY5pWI5XJJ8uA9wqseFshP8iMTa8Xt3BRfpJ47/tS5z5AmmB392cDYSIT3Rk/01hxZjxYnxJrzoaquBfZzv8ALfiNzO/WA5uo8YiPpTrDbxYGT1Jo79zlD8bVgnRE2Gp7Bx8hSkUVza6ppfrA2PwNuflR+lfZq/Kf0fRcZuLpKSO+zr58fjSoxLD1luO1Nf4TrXzvhNsz4dvu5CttOqxAPlWgbH38xCKplUSAi9wRcfvAWPl76nLhaLQ/IUjTY5VfgQbG/eD22PA0rVb2ZvFBivVa0nZ6sg//AF8al0xZX19V9sDh+IcvEVFqjoUkyp7F2dLj9ovjcTG8cOHZocHDIpVswPXnZTzvw77ewKjN+961xM64COUxYbpEjxuJCkqpa9sOGAsCSpBJ0vpwDVoW0cO0sLpHKY2dCqyoAWQkaMt9P80I41Vt2MMuydnSDGJHEsUjFpVbpPtGqlJcp1Dk5VCnW6jhTJ+mNeEvsjBDZ8DLPi80Cv8AdNOVUxRmwWJpSRnsb2JtpYWqUmhWVQQQdAVYG4sdQQRxBrM9tY07UxuHCQs6JgXxkeFnPRq8xkKp0o4EEZSNbMLagMTVt3Uwf+mbPijxcyKc/MhY0aV7rCh7ASe7jyFY176CZatlbSJPRyeuOB9ofn86lKgMXhs2o0cag8PdUlsvH9Iuujrow+tI0UQ9ooopTQooooAK8JtXtRm2sTZQg4tx/D/f86AGTy9NJmPqLoo+v18qh9+vtf2J/sBtMCCbfpMg1YRci+g0PEXA1tU1ELAAcqo+J2zj9muzYlftuCLM3TRKFnhBN7PHwKi/hb9YcKokTbGWwPSoRGv29AYmJjGKiW6Z7ax4iHjG9r3AGo1AI1o2huAZVf8A02bDtgcVrJFIS8UT8p8OUvZh2XFuBuNB7tTYUGNddo7M6GaVWvLA4HRzXBBEiN+jlysdSBfjx1N02JsODCIywRLEHYyOqkkZiADYnkLWA0HcKdtLKFSb2Pdn4UQQRx5iVijRMzHUhFC5m79K4J6TU6R9nAt3nsXupMydIbn9GOH7RHM/sisq9IPpCOILYfDNaHhJID+l7VU/+n/N4ccjFyZk5qCtkxvl6VBHeHA2Zh1WmsCi90Q4Mf2jp2Xqg4TZM2KJldyWYm7uWZmPjxtUbBpyB8QD86s+7mMdplSwCWPVAAAAU6j3/OutQ6LBwfs/ZLJI4bd6OwzLnsABm1A7bDgL1W8TsR1ksUIBchSeqp10sTpwrSIsNQ2zS4ZXylT6oy6rbW5voTw5UinRaXCpFGO7fRgiS+bQjKGKkHlmCGzXsPeKe7P2LEl2kGZVF7k3FxxIWwJB4i40seNW3E7Jd8lnACkMCAVbMNBa2mWxPf366NMXIMNnzZGzSDIpNmCsNb8TlXQcKO7YfqUSN2TLhyQVyJI9xlC5SByW/AnT3082jsFJhZ11HBhow8D9DTXa27ilVlgGUEFirMF0Gt0B7rm1+FrVJ7vY3poyGILroRzI06x8T2VjfqGS/wAWig7Y2A0Da6ofVbt7iORpthca8Wg1Tmp4d9uY91XDfRusia2ALHTQk6Ajtt1vOq/jpVdEVYlQre7A3LX5a6+ZNVjK1k5pw6t0OoXLqJItbcVvZwRyzdvYTbx7LXu/vuy9WYllGme3WU9jjn4/PjWfYaHrfpOjuCM1jbwa3I1KbNhdWKyLYkAK4N1bLfQkaZrX79KWUUx4TaZsWFxQAzRm6HUqDpr+sn5c6Nu7Gi2hhWhcnK1mVltmR1N1YA6XB5HvFZxsbbD4STiTCx6y+yT+uv1HPiNeN/wm0BbOhup1YDmPbHf865pRaO2E1IabE3di2cJ8VicSZZ31mxM1kAQEWRVuQo0XQcbADgBUFicRPt68cQMGy8wzzOo6XEZWvaNT6q3HHu1uerVt2zsODGpGs6dIiOJVGYgEgEa2PWUg8Kg9s78ZJPsmz4PtGKXqlVGWCC2n3jaAAdgsBwuOFYs/9Gf9Fj2Dgnw+Hjhmn6Z1uquRlZlF8gIuczBLXPO1++nMpMbiRfBh2j/PpWbbF3YxOLvi58TKm0YcQUQSJbDxBHGdEQaOjoTqpAPDtJ0xjyNY1Rqdk1FKGUEcCLiu6h9iz5WMZ8V+o+vnUxU2OmFFFFYaBNVuWbPIz+4eHL/O+pjas+WI9p6o9/H4XqBU2poispfpKgmZoWKYh8GiuZfssgWVJLjJKVscyqL2HDU3I0prs7fyRUiXCq+0Io4r4iRmC4q5c8IrljlUa6Ne462hNX/PVe23uNhcU3SMhjmvfpYG6KS/eQLE95F++qprTJtPaPd2Nm4ORhj8NC0TSoVIIMakFgSxiHVvcesNDqeOtTuIkzHIPFz2L2eJpDB4aPDQLHGMscaBVF76Dv5k/M1G7c2yMHhZJn1fiB7TtoieH0BrNsLpFY9J2+GRfskBsxA6Yj9VCNIx3kanusOdZnHHXUszSOzuSzsSzE8SSbk05girshHqjzOWbnI6hhq57lYAdd/BeHffQ+A18RVZijrRt19ntHAubieta2ouSRf3W86XkeCvDDJIxwV1DhFQmyqMx0yrY3PG558PhTuOKjE5lUZBc310J04nh3A++1c1nbRC7y7QeBFyCxYkZjY2tyA7e+q/s6d5pIo2dj17hgQGBJuWDEcePw7LVokmFDAqwBU6EHUEVAJuwiYtMqt0eUve97OjAgZiNBw53NNGSoSUW3Y22ts6cIIVPSo/VzOt2Q8eswFrcbG1xaqmmeGS4ujqbd4PMEcxWs9HUHvBu9FIC5OSQ2UNrZm4KpHfoKIz8Zk+P1FH2ttJsRlLKoZbi631BtoQSeBv51FPFT9kpJ46usHO8kZJFThtsvcX0HVzEDUlWBzW7coy99dyR01ljpibtaJXG4xJIWdC3VIvYlWXXuvyPeNKW3R3qMUoie4jY2Qtybja40sbg9motxsEd30jZJI8tnIOY+0p007LX+NRSbANns1nSWynW1lsb294PupaWh05Jpo2bZ+LsQP1W1XuPNfqKY7VEGBll2g7SKGjSKVEXMsjBgI3KgeuL5Qbga68ahN39pl0yMesLa/tDgRVshm6WPiVJBBItdW7RfS4Oo91czVM7YytFA2/vzjZOjCo2Bw8pIDlOlxhQKzGRYQcyrYcQP3qlfRiJR9oOXEfZXaN4XxVulkkKkSvb2TZTz5anWpHd7cmHCv0zM8+KPrYiYlnuRY5Bfq8SOZ76seehtaRqT2ztnIIYcVN6scUgZQRwIBqslql9hzXQr7J+B/vepsoiSooopBiG29Lqq9gv56D5GonNTrbMt5G8beQqPz1RaJvYtmozUjnr3PWmHGJa7KvL1m8F4Dzt5VmPpS2z0k6QA9WMZ2/G408l/nNaKZheRjwHVv2BRc/EnyrDtoYwzzSSnjI7N7idB7hYe6rcUcnNzyqNHEKVIwR1L7t7i4jFDMq5U9pquuE9ERtrOAfCrS5Ir05uPhm80VfdTZwlnGbVUGcjtsQAPM391aLFHUI26z7NdSZI26ZlgjzA+ubvYgfso3vtU5Ng8TEpd+hKKC7ZQ+bKou1teNga55y7PB28ceqpjmOOl1So/EY89AskQBLmMJmvY52HG2vAk0v0eKUZmEGUC5sHvYam3W42qZWxvtXplZDHIBdwFToixbQk5mvwsO7xp5s/aCzBsoYZTY5ltrcjQ6g6g8DSGIxIkjhniAZmKiLNfL97YEkDj1b0htKB8JH02KMTRB0FghJDSSKo6NRpcsRqbnjWmekriIwVOY2W3WN8un4uQql7Tj6CUSrIhsc0MdmvY8CRxAtqCT2W41MYiKTaReOHKscbA5mzXZteXC3jUdtDcOeKN5C6MERnIAOYhVJsNeNhTRpbYkrekQG1NoGdgzKqtaxKgi/ZcefnUey0sr5lDLqCLj3jSrFBuHMygmRBcA8CePvq1qJGnLRUJEptKlXqT0dS20lQn8JH1qtba2DLhmAkWwOisNVPv7a1ST0LKDWyvlihzKSCOBHGrDsxLwK3NsxY9rXIJPebCpaP0YyOobpV1APA86fYHcCeJColQi99QdL8bWNY5x+wjxST0VrDzGOQHlwNXbZOM63cwv+8ND8LVGz+j+Y6mSPt4H86jN2driSJHHAEHXs4H4GkdSWCkbi8l+zUZqQR9K9z1E6BbNUhsWW0lvaBH1HyNROenOAls4PYQfjrWM1FsoooqZQp+0pLue8sfM00zUptFuv7vqaa5qsiLFs1Gekc9cyPofA/KtMIfeHGdHgJm5lH83JA/mFUz0b7sfa8Tdh92mp/KrBvvLbZ5HaIh/GpqY9DGGAwrvzZyPKq31g2Qce3Ikyy7z7zwbKwokkBtfJFEls0jW9VewW1JPDxsDnqemTHu2ZMHh1TkHeQtbvYED+GufTE5k2lh4z6keHMgHLM8rgnyjTypxujuYMZEz9Jls1rWvSRjFR7SKTnLt1iJbQ3yn2nicCj4YxdFJI75ZM6MxjyxspIBFrubHt41sMMYmgU8nQA/vCxrNNubl/YsNLielLdCvSZbWvZhpflV83N2oJsKhHC7W7he4HupZ1XxHg5X8iqbBJfC4FDxDAN/yUZT8bVcVPLlwNVndeC+Llj5QzYy3cHnuv8NL7u7U6bEY9L6RYp0HgqRL/ADBqyRsNDPdw/cYOM8UlkQ/8jOnztSXpa2jZMFDa/SYnOV5FYUJ17szofdTbdeNhtTGISckc0zKCTYdNkk0HL1qivSBiTLtaJBwgw1/35nP9Kx0yXyQl/B/wXz0f4cR4MudMzMxP7I/sKk92ttLjsHFOBpJGrMvIEqMy+dxUHvLi/sexJyDYrhii/jkAjX+JxTf0RSZMJ0PsZSPAj871Nq05FU6qJQEwnQtJAeMMskX7qMQh965T761iVymGLjisTML8LqhIv5VRd+sF0W1JOyeOOYfiX7p/5EP71aLNg8+HKDTNEVv2ZkIv8apN2kyfGqbRmG6XpExkkkf2pIWhlt1o1ZHQn1SQWIYXsDz1v3Vcd9sOHwE7EXMcZmXxiGfj3hSPeaquxPR7PGY0kyhI8oLA+tl7ByvU36Tdrrh9mTC/XmX7PGOZaTRreCZj7u+h1a6hG2n2KvgfS3PeNTgV6O6qX6ck5bgFrZOzW1af090zDhlzDyvWEwJZUHYF+lbhD/w4/wBv+mt5IpaF4puWzN4/Szi3jDLs5MrC4P2k8D+5UFumrRx9G2hy8PP8q72MP/Bw/gFJ4OYDEi3Z9SKqopXRGU22rNJwM+ZFPaAfhS+aorYst4k8Kf5qg0dCeBbNS2Fbre40zz0vg2649/yNYMWz7fRUTnNFTopZE7V0cfhHzNM81Pt4VtIP3h5N/eorNVVok9i+auZD1T4H5UlmozVphWN9jfAn/lH+Jam/QrjQcNLH+sr3t3MND538qht4482CkHMKf4Df+mqruTvScBiRJYtGerKo4le0ftDiPeOdV69oNHO59eRNmh+lnd9maHFoLhFaKWw1CFsyP4BiwP4h31Xd095cTh5oo4yn2dnHSKUBY306rcuVa5s3akOLhzwussbDWxvb9lhxU9xsajDuPhekEgTKQc1gbC/hUlNdesi8uN9u0WcekU//AMnGf7J/mWo70YYq8DJ7JUjwIFPvSVKF2Ti8xC5oiq3IGY5lsBfie4VW/RpicsxX2ox5j/vWRXwY0nU0XvYuzuixWJkPCVw4/wDjjB+KtVF9EuIMkuIlYG2IkmmBINjmkJ07dCKu29GO6DA4qXmkEzD8QjbL8bVU/RzthRDgoWFnQZeGjKUOvcdBpWLKbNdJpFow+xOjxWIl/wDVKN5RRJ/QazzZ9sTtXFvmN2xaxZctwY8OuXMGvp1kGn7Va/tOdYopJW9WNHkPgilj8BWSeiLAlx0retlZ2P7crXNbB4bMmspGnT4ZZUKOoZCLFSAR3aGvNkbDiwxJiTLm0Op+tZr6WT02JweGJIXLNO4BINuqifKSme5GCTB4xHjZxn+7cFyQVYg8D3gUKDcbsHNKVUXD0qYTTCTj9WVoW/DMtx/FGo/eq5NN0eGz2vkiL2va+VL2v7qYbwbN+1YZo+eaN1/FHIjj+W3vp1tAWwco7IJB5Rmpt4SKJVJsyub00YiRAYNm2LC4aTEZl1/ZVASPeKqWMbE4ycT42QMy/o41Fo4x2KvLlrqTbUmltjH/AMNF+BflS0hrrjBLRxy5JPA3biPEfOtsh/4cf7f9NYix1HiPnW3Q/wDDj/b/AKaTl8H4PTEdl7WRcChuCyoAVvrfgB/eo7YEt5QTxJJPneoXDH7tfAVKbAPXJ7AavVI5HK5GpbCb7pPCpLNUXskWjUdij5U9zVzPZ2rQvmpxs8/eL7/kaYZqe7IF5R3Bj8LfWsYyJ7o68qU+xUVGy1Ff3uisQf2j/EL/AEqt5qu29WFzRMR7N/epv8r1Q81VhlEp7Fs1Gakc9GenEGWMS4kU8Dr7mGv1rLWiKOynipK+RtWqYzQg8j1T79R8fnWfbz4TJPm5P8xofhaq8bObmVoa4TMrZ45Hif24naNvNSKlhtjHsLf6lirf7zX873qFgepGF6pKKZHj5JLFno2Isj55pJJn9qR2Y+ZJNTNmy2SR4zwDRuUYeDA3pnE9Oo3pKLW2IS7OmkUpJjcU6NoyPiJGVhxsVLWIqTCELZWZCBYMjFWXvDDUGklalRe1+XC/K4tcfEedYNdnkGzWljeOfaGNAZSLtiZXjIOhR47m6kXH0qTg3QkkyxYfHPHkyBxBK8YKkaPcEdJbhw0vUeGq1bl7PfOZjomUqL/rXI1HcLUksIpH5MdbN9H8UUvSSSy4hsuW+IlaRgovYAnldibXHbTt9zICb3kGpNg9rX4WNri3jepvPXJeodmdHVGd7Z3Gxcd2h2hjXT2RiZc477A6jwqAxOysWq/eY3HhWFuvPMFIPLU2Ola+z0z2gA0bqwLAqQVHE3HLvp1P7QkofTMqghEaKg4KAB7qTkap3FbrTqCQFbuVtfiBUZithzqLmI8baWY+Skmrpo5XFrwiZnphPj8SL2xuKt2DES2t2WzcKczvUbO9UpPZBzcdDTLlAA5VLbuRXP4mA917n4CoaZvjVs3VwuoPsj4n+3zoZsVbResLoKWzU3jNhXWeuY7RbNU1uxFmkJ/Cvmf7VX81XDc7DdQN2kt7h1R9aSWEPDZaaKKKgdA2x8WZD3fLn8KzDGwdHIyH9Uke7kfK1auRVD302flZZBw9Rvmp8rj3CqcbzRLkWLK9mozUhnoz1cgdzpmUjt/wGqxvBg+liOnXHwYfn9asmeo/aEdutyOjfRvpTREkrRnUbU+glrrbeByOWHA8fHtplFJXQsnFJUyaikp3HJURDNT2OWlaKRkSSPSyvTBJaWWSkoomOw9adslrQRjMpARRdRYHTsrKRJVk3S23kfomPVc9Tufs9/zt21OcbRbjlTL50lcmSm3S1yZqhR02LtJSDy0k0tISTVtGWdSy1D7a2sIYy548FHa3IU6mnrP97to558oOiDL3ZuLfQe6qwjbI8k+qshcTPck8zrTCV67lkplPJyHE11aPPS7MUwy5nvyFaLsDCZEF+J1Piaqe7ezMzA20X4n+1XuAWFSm/Dp41bsdhq9zUjnrzPUi45jBYgDiSAPE6CtN2NhBHGAOQCj3Dj53qi7p4EyTZraJw/EdF+p9wrR40sAOyo8j8L8a9OqKKKkVCo7bezhNEyngRa/Z7Le41I14RQsA8mM4iIxuyMLMpII7xSeerhvzsI/pkGqi0nevJ/dwPd4VSc9dcXas45Lq6Fs9eObi1JZ6M9MKQ20sFplPA+qf6TVSxOHMbWPCtCnQMCDwqvbU2fybhyb6HvqkWQnH0r8ctO4p6YzwlDY0JLVDnqtExHNS6zVDpPS6YmsoZTJYTV0JqjVxFdielop2LlsDeSUypG7Z1a4u2rDQm+bnw51amxFZ9unrMW9hfi2nyvVsbFVGccnVxy+OR++IppiMYFBJIAGpJOgpjiNoqoJZgAONyBVO2/vP0oKR6R8yeLWPwFEYWZPlUUSO1t8+KwjuznT3qv5+VU+Wa9cPLTSbFchqfgKukonH8uR5Op8Rbx5Cl9l7PLt3niewUns/ZzO3aeZ7KumytmiMfPvrG/SiXiH2zMGEUADhUiGpuptXWepMusC2evVNzYak6CkM9WncnYhkfpmHVU2S/N+beC/PwrG6VjRVui27sbI6CJQfW4t+M8fIWHuqbrlEsLV1XI3Z2JUFFFFYaFFFFACWIgDCxHnw14g91ZTvVsA4WS6g9CxOU+yeaH6do8DWt0y2psxJ42R1urCxHyIPIjkaeEurEnDsjFc9Gen28OwXwkmVtUN8j20Ydh7GHMVFZ661k4njDF89JyqGFjXGejPWmEPtDZWmguOzmPA/Sq9Pgyt8vvHMe7lV4JpnisAr8Rr28D50yZOUPopYltx0pVZalsXsQ8rHx0PnURNs4ryK/L4U9kml6KCauumpkY2HAg1yWfsHxosP1rxl/wBhERwjSzN1mPM9nkPrTPaO92UkRAE+0b28tKqsm152XKTceH1pqWc8wPD+9JXpbNUmSWO2m0zZnNzawsAABTCTFgc7nsFcLg2btPyp9hdiMeVviaa2J1it5I4ln7hUns7YpblYfH+1TOC2Kq62ue01LxQAUo+XjwRwGzwgFhUkulIhq9z0rHWBfPRnpDPT3ZGy5MTKI4xrxZj6qr7TH/L1mjVkebA2M2KlCi4Qau3sr+Z4D+1a3s/BLEgVRYAAAdgFNNg7DTDRBEHeSeLNzZvy5VK1yzn2Z2ccOqCiiiplAooooAKKKKACiiigBltTZSTxskihlPEfIg8iO2sm3n3TkwbZtXhJ0e3DsVxyPfwPwrZqTnw6uCGAIIsQRcEHkQeIp4TcSc+NSPn7PRnq+7z+jU6yYTxMJP8A9bH+U+fKs+njZGKupVhoVYEEHvBrrjJS0ccouOxTPRnpvno6SmEsXJpJ4ga56SjpKAEJdnKeIHlTdtjp7Ip/0lGetsWkR3+jJ2UomylHIeVPc9HSUWFITTBgUusYFcZ6OkoNwLhq9z03z0dJWG2OM9GekFJJAAJJ0AAuSewDnV53Z9G8klnxV0TiIxpI34j+oPj4UspKOxoxctEHu/u9LjHsgsgPXkI6q937Tdw+HGtb2HsCPCxhEHeSfWY+0x+nKneCwCRIERQqqLBVFgP87ac1yzm5HZDjUQoooqZUKKKKACiiigAooooAKKKKACiiigDwiovbW7MGLW00YYjgw0dfwuNfdwqVorU6MavZk23PRXNHdsMwlX2Gskg9/qt8PCqVjMLJC2WVGRvZdSp91+NfR1N8XgI5VyyIrr7LqGHkatHma2QlwJ6PnPpKOkrZNo+i3By6qrwn/wBt9P8Ape48rVW8b6GnH6LEqe6SMr/EpPyqy5Ysg+GaM/6SjpKtOI9FWOXgsT/hlt/OFpm/o52gP/LE+EsR/rpu8fsn0n9EF0lHSVOr6OtoH/yxHjLEP66dQei3HtxSNPxTL/Rmo7x+w6S+isdJR0lX3B+huU/pcTGvciM582y1YtneifCR2MnSTH9t8q/9KW+JNK+WKHXDNmRwRs7BUVmY8FVSzHwA1q4bE9GOJmsZrQJ2HrSHwQGw95HhWrYDZMUC5YY0jXsRQt/G3H306AqMuZvReP46WyD2Dufh8ILxpd+cj9aQ+B4KO4WqcAr2iott7OhJLQUUUVhoUUUUAFFFFABRRRQAUUUUAFFFFABRRRQAUUUUAFFFFABRRRQB5XtFFABRRRQAUUUUAFFFFABRRRQAUUUUAFFFFABRRRQAUUUUAf/Z">
            <a:extLst>
              <a:ext uri="{FF2B5EF4-FFF2-40B4-BE49-F238E27FC236}">
                <a16:creationId xmlns:a16="http://schemas.microsoft.com/office/drawing/2014/main" id="{CF8EE1CE-A841-3754-8283-E94E4780CE4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AC58AA2-06D6-888F-287A-799860E7E794}"/>
              </a:ext>
            </a:extLst>
          </p:cNvPr>
          <p:cNvSpPr/>
          <p:nvPr/>
        </p:nvSpPr>
        <p:spPr>
          <a:xfrm>
            <a:off x="5475432" y="6172200"/>
            <a:ext cx="366856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https://radar.securitywizardry.com/</a:t>
            </a:r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F760A5-C11D-6248-ED62-73761841C2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736" y="1905000"/>
            <a:ext cx="5715000" cy="3782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6868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2426" y="457201"/>
            <a:ext cx="8181974" cy="1219200"/>
          </a:xfrm>
        </p:spPr>
        <p:txBody>
          <a:bodyPr>
            <a:normAutofit fontScale="90000"/>
          </a:bodyPr>
          <a:lstStyle/>
          <a:p>
            <a:r>
              <a:rPr lang="en-US" dirty="0"/>
              <a:t>Network Scanning VS Vulnerability Scanning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5575" y="1371600"/>
            <a:ext cx="8836025" cy="5029200"/>
          </a:xfrm>
        </p:spPr>
        <p:txBody>
          <a:bodyPr>
            <a:normAutofit/>
          </a:bodyPr>
          <a:lstStyle/>
          <a:p>
            <a:pPr algn="l"/>
            <a:endParaRPr lang="en-US" dirty="0"/>
          </a:p>
          <a:p>
            <a:pPr algn="l"/>
            <a:endParaRPr lang="en-US" dirty="0"/>
          </a:p>
        </p:txBody>
      </p:sp>
      <p:sp>
        <p:nvSpPr>
          <p:cNvPr id="7" name="AutoShape 4" descr="data:image/jpeg;base64,/9j/4AAQSkZJRgABAQAAAQABAAD/2wCEAAkGBhQPEBQPDxAUFBQPEBQQDxUVFRcPFBAQFRgZFBQVFBQXHCgeGBklGhQUIC8gIycpLS0tFR4yNTArNSYrLSkBCQoKDAwOFA4PFDUkHiM1NSkwLSk1LDUuNSw1KTUpNTU2KSs1KSk1Ly8pNTUpKjUpKSstNiw1LCkrNS4sLDIpNf/AABEIALAA6wMBIgACEQEDEQH/xAAcAAACAgMBAQAAAAAAAAAAAAAACAECBQYHAwT/xABMEAABAwICBQULCAgDCQAAAAABAAIDBBEFEgYHITFxEyJBdLMINDVRYXJzgZGxshQXIyUyM1XSFVJTYnWSoeFCQ/BERVRjgqLC0eP/xAAYAQEAAwEAAAAAAAAAAAAAAAAAAQUGBP/EACYRAQAABAUEAgMAAAAAAAAAAAABBAYRQkSBgsECAxITBTEhQVH/2gAMAwEAAhEDEQA/AO4oQhAIQhAIQhAIQhBCpLuV1WTceCgcv+ea/wDsW8ft/wD5LqLdyWNnRwCZ0Ljle719zy8otN8/8fLSfp9HTa97/mMfq39uFKhSu1mQhCEAhCEAhCEAhCEAhCEAoJUrzmbcEA22GxG8bN4QXzKMy1DCYJHVNYx1XUFtJLE2IF7Tma+lY5wdzdvOeXX8dujYsJV6UVAwqaPlyK2lhD5JbDM6HI2WOYNItzw5rN32g8b2oOl3UrzjFha/9/7r0QCEIQCEIQCEIQCEIQQqybjwVlWTceCiKSyN6PUmdCWJvRwCZ0KukcWjZ1Xl93AUqFKsmLCEIQCEIQCEIQCEIQCEIQCiylCD4Y8Gia6V7WWdU25c5nc+zcgvt2c0AbLbl5TaN0743QuhaWPiZA8XIL4Y75GOcDctGZ2wn/EVk0IKtZbZ/dWQhAIQhAIQoQShVDlhcS02oaUls9bAxzftNMjS8cWAkj2IM4hai3WxhZIH6Qi2+eP6lqzmG6R01VspqmGUgXIjkbIQPKAbhBkVWTceCsFWTceCiKSyN6OATOhLE3o4BM6FXSOLRs6qy+7gKVBUZlZMWshVui6CyFW6C5BZCgFCCUKuZF0FkKpcpBQShQVGZBZCrdTdBKEIQCEIQQtc0106p8Jh5Woddz7iGJts8rh4vEBsu47Bf1L7dKdI4sOpZKuc82JuwDfI87GMb5SdiUzSfSWbEql9VUOu555ovsjZ/hYwdDR/7PSgzmmGtatxIlrpTDCTshiJY2377vtPPHZ5AtLuhCAut+1G+G4PMm7Ny0Fb/qM8NweZN2bkDRBVk3HgrBVk3HgoiksjejgEzoSxN6OATOhV0ji0bOqsvu4eNZ92/wAx3uKSUlO3V/dv8x3uKSMqyYsXRdCLIC66j3PB+tX9Uk+Ji5cuodzx4Vf1ST4mIGRCCgIQcf7pDvOl6y7syl+zJgu6R7zpesu7MpfEGe0FP1pQ/wAQpej/AJzE4jQk70E8KUH8Qpe2YnECDHaSd51HVpuzckwJToaR951HVpuzckuKCQ5Nlqm8C0XoT8bkpgTZ6pvAtF6E/G5Bt6EIQCq5WVXIF87oPSszVbMOY76OlaJJR+tO8XF/NYR/OVyIlZPSjFDV1tRUk35aeSQH90uOX/tt7FjEFmt2+5d41dajYhE2pxVhfI8BzKe5a2NpGzlbbXO/d3DyrStR+i7a3EhJI3NHRM5dwIu0y3tED67u/wChM2AgwY0GoALfo+kta33EfvyrwoNXlDT1LaunpWRSszWdGXMFnDKQWXy7j4lsqEEBVk3HgrKsm48FEUlkb0cAmdCWJvRwCZ0KukcWjZ1Vl93Dyq/u3+Y73FJGU7lX92/zHe4pIyrJi0JgdUurygrcKiqKqkZJI58rXPJeCQ2RzRucBsACX5NFqNd9SQekn8v+a5BkPmhwr/gI/wCaT86yGB6BUNBLy1JSsikLSwuBeTkO0jnOPiCz+ZSCgAhSoQcg7pHvOl6y7syl8TB90j3nS9Zd2ZS+IM9oJ4UoOv0vbMTiBJrohVNhxCkmlcGsirKeSRx3NY2VjnONugAEpmxrawv8Qi9j/wAqDPaR951PVpuzckvKabHNaeGSUs8bK+IufBK1os/a5zCAPs+MpWiEEBNnqm8C0XoT8bkpibPVN4FovQn43INvQhCAXxYy8tp5nDe2GQjiGEhfavixphdTzAbzBIBxLDZAlRQgoUjv/c3UgFJVTW2vqGRk+MMZmA9sp9q7GuRdzhNehqWdLasO/mjYP/ErrqgCEIQQqybjwVlWTceCiKSyN6OATOhLE3o4BM6FXSOLRs6qy+7h5Vf3b/Md7ikjKdyr+7f5jvcUkZVkxaFbMqqbIC6ZvUH4Hb1ib3hLImb1B+B29Ym94QdHQUIKDj/dI950vWXdmUviYPuke86XrLuzKX1BIKi6LIsgLouiyEAmz1TeBaL0J+NyUxNnqm8C0XoT8bkG3oQhAKrxfYenfwVlDkCW6QYaaWqnpiCOQmki277NcQD7LH1r4F0/X3o0afERVtb9HWsDr22CZlmvbxtkPrK5gg6x3PWkAhrpaR5sKyMFnlmizED1tdJ7AmJukmoK58ErJonFskTw+Nw3te03BHrTPavNalPicbWSPbFVAASROOUSHpdET9oH9XeP6oN8Qq5l5vq2tcGF7Q598jSQHOttNmnadiD1VZNx4KwVZNx4KIpLI3o4BM6EsTejgEzoVdI4tGzqrL7uHlV/dv8AMd7ikjKdyr+7f5jvcUkZVkxaEwOqXV5QVuFRVFVSMkkc+VrnkvBIbI5o3OA2ABL8mi1Gu+pIPST+X/NcgyHzRYV+Hx/zSfnWwYHgMFDFyFLEIow4uDQSRmdvPOJKyGZQXILIUAoQcg7pHvOl6y7syl8TB90j3nS9Zd2ZS+IM9oKAcToQemvpfX9MxOA2Bv6o9gSf6CeFKD+IUvbMTiBBi9I4R8jqOaO9pugfs3JMynQ0j7zqOrTdm5JcUAE2eqbwLRehPxuSmBNnqm8C0XoT8bkG3oQhAIKEINX1h6HtxWifTEhsg+kp3HcyYA2v+6blp8jkp2IYe+nlfDMwskicWSNcLFrhvBCdhc+1m6qo8Wby0JEVUxtmvtzZgNzJbf0d0eUIFfCnMslj2js9BKYauF0TxuDhscPGx25w8oWMQZJmk1U0ZW1dQABawmkAtwzLb9ScpfjkLnkuJZNcuOYn6N28neufLftRnhuDzJuzcgaMKsm48FYKsm48FEUlkb0cAmdCWJvRwCZ0KukcWjZ1Vl93Dyq/u3+Y73FJGU7lX927zHe4pJCrJi1VbMoQgLrqPc8H61f1ST4mLl1l1DuePCr+qSfExAyIQgIKDkHdI950vWXdmUviYPuke86XrLuzKX2yDO6CeFKDr9L2zE4gSd6CD60oOv0vbMTiBBjtI+86nq03ZuSXlOhpH3nUdWm7NyS8oAJs9U3gWi9CfjclMATZ6pvAtF6E/G5Bt6EBCAQhCAUKVCD48SwiKqZyVTCyVh2lsjQ8X8YB3Hadu9aNiOofDJiSyOWEn9lIbNPkD8wXRUIOUs7nOguCaiqI6RmiF/ZGtp0Z1XUGGyCanhPKtuGyPe57gCLG22w2HxLbUKABVl3HgrXVZNx4IFkb0cAmdCWFvRwCZ4KukcWjaVVl93Cr2Aix3EWPA71qXzS4V+Hxe1/5lt6FZMW1H5pcK/D4va/8yPmlwr8Pi9r/AMy266lBqHzS4V+Hxe1/5lkME0FoqGTlqSlZFIWlhc3MTlNiRtJ8QWfQggIQUIMVjujFNXtaysgbM2NxcwOvzXEWvsI6FhTqmwr8Pi9r/wAy29BQarSasMNhkZLFQxtfE9skbgX3Y9pzNcLu6CAVtQFkIQUqIGyMdG8ZmvaWPB3FrhYj2Fan80uFfh8Xtf8AmW3oQaj80uFfh8Xtf+ZbJhuGR00TYIGBkcYsxgvZo3227d5K+tCAQhCCCtD0n0+qG136LwqlZUVLYuVmdI4sihbsNjYi5sW9I+21b4VyHEqs4Hj1RiFVFIaSvhAEzGGURSDJzXW2jazd0gi3TaB02DE+TihNY+KKWRrGvbnDWmctBcyMuPO23ttKvVYzDE/k5J4mPyGTK6RjXcm25c/KSDlABJO4WPiXCtZhFTiHymd0gpazD4jhzvkxqy4vDTkjZnYI5CS47T6totlJ9Hmz41hdHWtdIBgzWytlvG9xbypAka152jmgjMdo3lB0puntMcR/Reb6XkhJnzx8mXE25L7WblOnLbctaxjWTUU+GVdW+OmZNDWOpaZrZmzte27bOcGuN3hpJy3G69gF8cWCQjS3ZE3ZQCpG07J75eU377bPEtJqKRj8AxN7mguhxx7oj+o53JsJHqJHrUjqOi2lNXJPS007qSVs1CaiWaKZmZ02Y2ayIOuWgAAkN3gm+yy3GLEY3vdEyVjnxgGRgc1z2A7i5gN238q5HTYcIcdpIaVojtgTuSaDsa9zZHX2/vOJWvassKJxCmAfMyrp3TOrW/JMmS99lTUOmu4Ovs5hN+jpUDpesTTV9J8lFHNEXSYjHS1I5kpYHC7muG3I7+q3mTceBSwU8EbI6VkkEra6PGmtrZHtcGnnXawuJyl28237zuO1n37jwKJLI3o4BM8EsLejgEzwVdI4tGzqvL7uHzYnUmKCSVoBMcT3gHcS1pcL+TYtE0B01r66L5bWwUsVEYZHiRjy12dhsQ4Pecrdjtp8S3XHu9Z+ry/A5cY1MxYbJBJBle6smo52VbXZ+SdT5r2G3LuybvKrJi2z49rVM2GRV+HHky+ujpntkEb3taSb3aHENva48i3HSHSIw0lTNSOgllpgRkdMxjGy3AyyuzANO2+UkE7tl7rhlNh7BoxA9rQHT4qwSkEhz8pe1vT0A22L7K2gZTx6SwQtDY4zTNY0EnKOV8pv0lB3KkxpvyeGaofFE6dkezlWFhleAcjH3s/adlt69KrHIInFstRCwtYJHB8jGERk2DyHH7N7C+5cWxqGMVGDSYjDJNQHC4omtY10rflZadmRm0uN49g32G+xWI0+hiZV4y2shkdUP5CTDn5XOayDMA52YbGty5W3Oy4tvQdZx3SyWPFsMpYXsMFc2Z0tg1+drW5mFr/Fu3Ldlx7/AHjo11F/YBdhCD5sVqjDBLK0AmOJ8jQdxLWlwv5Ni53JrOqBg1JiXIxcpVVTYJG2kyNaXvbdvOvezRvJ3rfdIe9Kjq8vwOS8DQ+mjwWhxJrXComrWRyOzktLeUeNjN25rUDFVWLxQuyyzRMOVz7Pkaw8m37TrOI5o6TuCiTGoWxtmdPEI5CBHIZGNY8ncGvJs6/kK4ZrGgjbieKfLoZZJJaNjsMcGvc1ga1ud1wbBrdtzu2OvvVq2KMQYBJXwyS0IpnRytYHPby7r5AWt2knm2A2mxsg6NQaYSnHK2jllYKWlo452khrMhc2Iuc6Q9HPdv8AGtr/AE3ByTZ/lEXJPdlbJyjMjnE2Aa++Um+ywK4JrAw98mJYl8nuI4aGjlnitkdJSsEBczxty81x8w+JfXp/JDNJQVDSWYY7D+TpbQGsjiqAXAxckHttJbI25dvb5Cg7nUYpFG9kb5Y2vlvybXPa10gG05Wk3dYeIL6IZQ9oexwc1wDmuBDg5p2ggjYQR0rhtZgIfPo9R1XKPY6Koa9srTBIYjZzWPY17svNsLZt2w+JdwpKZsUbYo2hrI2BjGjc1rRYAeoIPZCEIIUOCshBQNRlV0IKWUZV6IQeeVTZXQgplUPGw8FdUl3KAsrOjgEzjVx1up+q/bU+wfrSfkXYmrilO31dHl5QamoZ6XmvT6eu9r3+/wB2SVWyspXcyymVRZeiEFLIyq6EFLKwUoQQVUhWUFBW3+rqcqsFKCmX/W9FldCDzylXClCAQhCD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9" descr="data:image/jpeg;base64,/9j/4AAQSkZJRgABAQAAAQABAAD/2wCEAAkGBhQREBQUEhIVFRIWFRQUFBUUERUUFBYVFhQVGBUUFRQXHCYeFxojGhUUHy8gIycqLCwsFx4xNTAqNSYrLCoBCQoKDgwOGg8PGiwkHyQpLCksLCwsLCwsLCwpLCksLCksLCwsLCksLCwsLCksLCwsLCksLCkpLCwsLCksLCwsLP/AABEIAOEA4QMBIgACEQEDEQH/xAAcAAABBQEBAQAAAAAAAAAAAAAAAwQFBgcCAQj/xABHEAACAQIDBAYHBAkCBAcBAAABAgMAEQQSIQUGMUETIlFhcZEHMlKBobHBFCNy0TNCYoKissLh8BVzNIOS8SREU2OTs9Il/8QAGQEAAwEBAQAAAAAAAAAAAAAAAAIDAQQF/8QAJREAAgICAwACAgIDAAAAAAAAAAECESExAxJBIlEEE5GhQmFx/9oADAMBAAIRAxEAPwDcaKKKACiiigAooooAKK8LW41E4rb4vliXpG7f1R7+f+a1tWY3RLE1H4nb0SaZsx7F1+PD41GPhpJdZnNvYXQfl86XhwiJ6qgd/E+ZraMtg23JX/Rw2Ha5/wC1JMcS3rShe5R+Q+tO6pm7O/7YraE+FkhWMJ0oiYOWLmGTLIDew4ENYDkeNMl9GP8A2WQ7MLetNIfefqTXn+ipzLH3j8qpO/G3cZHjpI4MSYkTAti0URRPmeNmzKS6k2Kq3lTzereOU7AGKjcxzPFhnzRkqQzvHnynkNWHhTU8C2i1f6Ina3mPyr0bLI9WWQfvflaq1uLj5/teOw0s8kyQHDmNpbGQdLGWYFgBccOPZVwxM4jRnb1UVnPgoJPwFK7To1U1Y3VcQvqzX7mF/nelU2xOnrxBh2obH61RdzN/sTiJsNHiYorYqKWWNos6sgiZ1+8RiRY9G1iD2VYNtb+YTB4gQTuyN0YkLCNmRVLFRnK3K8Oy2o1rXF6BNbLLht4Ym0JKHsYWHnw86klcEXBuO0aioR4VkFyARa4NuXjxFNlwLRm8Llf2TqD/AJ30lIa2WWioXD7fKnLOuU+0NVP+d16mI5AwBBBB4EG4rGqNTs6ooorDQooooAKKKKACiiigAooooAKKKKACmuO2ikQux15KOJ/ztpHae1RH1VGaQ8B2d5/Ko6DCEtnkOZz28B4VqRjZzKZMRq5yR8kHPx/v5U32xtnD4CAyzNkjBC6KWZmN7KANSTY8eyoDeT0jQwCPoj0kTySQS4iIh/s8gXjksc7C+a3AhGteudiTDamz5sJimDToOhldbENpmgxSW4hgFcHnY8jVK9Yl/RLY3GT4nZ0kmHSXDYho3aJZFXpQVJKgqbgF1HiM3dVI9HO8ZOMjX7U0seIwweRJ8RneLFIxVlUMb9fKSFGtmHs3qY9GeOxDNPFi8STJhMuHMBRQqqtss5k9ZycpFzy8RVY3j3blixWJw2Hw8jtJNDjsFJGgtDJnIkDyGwRPW4njGnbTpbQrembJWJbRxMmF2jiMQsRMeE2i0ssoZbCLFBFaMpxNwvEaC/fW2Jewva9he3C/O3deos7rYctiWaPP9qKGdXJKN0Ystl5dvjSRdDSVlQ342UmI2vs9Gd1jngxETNE+RmUKz5c2vVbOARzBNO/SfgUh2G8US2ROgRFFzYLIlh2nhzq5pgoxktGn3Yyx9UdQWAsh4qLADTspUygcx5ijtoOuyK3e3agwat0CEGTK0jO7SOxA0uzknS507zTL0jY/odlYpuZiMY8ZSI/kxqwiVfaHmKRx2zo54zHNGkkZsSrqGW44Gx5isvNs2sUVPcrcZ8M8U80/SOuFTDxRiIRiJDZ2BIJztcsL6XufdGbny4jEbSxeNjjjfDSzHCl3kKusUIWzRrazKbJcdvvrRJ4syMtyuZWXMtrrcEZhfS4veq7ujuvLs5GiE4mwwDGKMwrHIHLFmvIDZr8Ne3kBW9rsWtFS9J22ppMZBhsNK8ZieIM6OVPT4g5YlJHZGHb96rnuftuTFpNMbfZzM6YU5bM0UfVMjG+uZgSNORrLd4MBiVlwsTqRjcVJPiJOYWbEN0MSBhp91GGbQ6Zq2jZWzUw8EcMfqRoqL4KLXPedSe800qSRkbbHEkYYWIBHfTRYXhOaE3HNDqD/AJ51CekbbH2bAsVlkjndkXD9FbpHlzAqoBBuunWHMac7F/uxiMW0J+3xRxyrbrRuCrjKCWKj1CCbEXtcG1hakrFj3mix7P2qsunquOKnj7u0U9qv4nB5jmU5XHBhp5082btYk9HLpJyPJv70rRqZKUUUUowUUUUAFFFFABRRRQAVH7U2l0YyrrI3AdneaXx+NESFjx4AdpqIw0JuXfV2+A7K1Ixs9wuFy6tq54njTiqN6UulEcLffHBKz/bPs75JgCAI3vzRSSSOBIF7cQ93b21HhsDAcTj0mWRzHBMQVzKSciOTc5gB1i1rHQnS5pWLEvNFf9I25rR9Li8KpyuAcXCvE5TmXFRjlIh6x9/IveA3NxUsWIw2KwyNLh5WOFxEcSljExOYqF5R3++QngCyE6VtdRux93cPhOk+zxLH0rZ3y31OthrwUXNlGgvWqeKZjhm0Re2vR9hsVivtEufVBHJGrlI5spuply6sBYC1xfKvZViZ1RRcgKNBrppwpE4ktpHbvc+qPD2jUdtXbWGwYDTyjOfVB60jfgQcvh30uXg3CySX2lm9RNPabqj3Dia5ZGtd5LDnlAUf9RuaoG1/SVIQTGFiS9gzHO593qg93W8az/a+88+IY5pWI5XJJ8uA9wqseFshP8iMTa8Xt3BRfpJ47/tS5z5AmmB392cDYSIT3Rk/01hxZjxYnxJrzoaquBfZzv8ALfiNzO/WA5uo8YiPpTrDbxYGT1Jo79zlD8bVgnRE2Gp7Bx8hSkUVza6ppfrA2PwNuflR+lfZq/Kf0fRcZuLpKSO+zr58fjSoxLD1luO1Nf4TrXzvhNsz4dvu5CttOqxAPlWgbH38xCKplUSAi9wRcfvAWPl76nLhaLQ/IUjTY5VfgQbG/eD22PA0rVb2ZvFBivVa0nZ6sg//AF8al0xZX19V9sDh+IcvEVFqjoUkyp7F2dLj9ovjcTG8cOHZocHDIpVswPXnZTzvw77ewKjN+961xM64COUxYbpEjxuJCkqpa9sOGAsCSpBJ0vpwDVoW0cO0sLpHKY2dCqyoAWQkaMt9P80I41Vt2MMuydnSDGJHEsUjFpVbpPtGqlJcp1Dk5VCnW6jhTJ+mNeEvsjBDZ8DLPi80Cv8AdNOVUxRmwWJpSRnsb2JtpYWqUmhWVQQQdAVYG4sdQQRxBrM9tY07UxuHCQs6JgXxkeFnPRq8xkKp0o4EEZSNbMLagMTVt3Uwf+mbPijxcyKc/MhY0aV7rCh7ASe7jyFY176CZatlbSJPRyeuOB9ofn86lKgMXhs2o0cag8PdUlsvH9Iuujrow+tI0UQ9ooopTQooooAK8JtXtRm2sTZQg4tx/D/f86AGTy9NJmPqLoo+v18qh9+vtf2J/sBtMCCbfpMg1YRci+g0PEXA1tU1ELAAcqo+J2zj9muzYlftuCLM3TRKFnhBN7PHwKi/hb9YcKokTbGWwPSoRGv29AYmJjGKiW6Z7ax4iHjG9r3AGo1AI1o2huAZVf8A02bDtgcVrJFIS8UT8p8OUvZh2XFuBuNB7tTYUGNddo7M6GaVWvLA4HRzXBBEiN+jlysdSBfjx1N02JsODCIywRLEHYyOqkkZiADYnkLWA0HcKdtLKFSb2Pdn4UQQRx5iVijRMzHUhFC5m79K4J6TU6R9nAt3nsXupMydIbn9GOH7RHM/sisq9IPpCOILYfDNaHhJID+l7VU/+n/N4ccjFyZk5qCtkxvl6VBHeHA2Zh1WmsCi90Q4Mf2jp2Xqg4TZM2KJldyWYm7uWZmPjxtUbBpyB8QD86s+7mMdplSwCWPVAAAAU6j3/OutQ6LBwfs/ZLJI4bd6OwzLnsABm1A7bDgL1W8TsR1ksUIBchSeqp10sTpwrSIsNQ2zS4ZXylT6oy6rbW5voTw5UinRaXCpFGO7fRgiS+bQjKGKkHlmCGzXsPeKe7P2LEl2kGZVF7k3FxxIWwJB4i40seNW3E7Jd8lnACkMCAVbMNBa2mWxPf366NMXIMNnzZGzSDIpNmCsNb8TlXQcKO7YfqUSN2TLhyQVyJI9xlC5SByW/AnT3082jsFJhZ11HBhow8D9DTXa27ilVlgGUEFirMF0Gt0B7rm1+FrVJ7vY3poyGILroRzI06x8T2VjfqGS/wAWig7Y2A0Da6ofVbt7iORpthca8Wg1Tmp4d9uY91XDfRusia2ALHTQk6Ajtt1vOq/jpVdEVYlQre7A3LX5a6+ZNVjK1k5pw6t0OoXLqJItbcVvZwRyzdvYTbx7LXu/vuy9WYllGme3WU9jjn4/PjWfYaHrfpOjuCM1jbwa3I1KbNhdWKyLYkAK4N1bLfQkaZrX79KWUUx4TaZsWFxQAzRm6HUqDpr+sn5c6Nu7Gi2hhWhcnK1mVltmR1N1YA6XB5HvFZxsbbD4STiTCx6y+yT+uv1HPiNeN/wm0BbOhup1YDmPbHf865pRaO2E1IabE3di2cJ8VicSZZ31mxM1kAQEWRVuQo0XQcbADgBUFicRPt68cQMGy8wzzOo6XEZWvaNT6q3HHu1uerVt2zsODGpGs6dIiOJVGYgEgEa2PWUg8Kg9s78ZJPsmz4PtGKXqlVGWCC2n3jaAAdgsBwuOFYs/9Gf9Fj2Dgnw+Hjhmn6Z1uquRlZlF8gIuczBLXPO1++nMpMbiRfBh2j/PpWbbF3YxOLvi58TKm0YcQUQSJbDxBHGdEQaOjoTqpAPDtJ0xjyNY1Rqdk1FKGUEcCLiu6h9iz5WMZ8V+o+vnUxU2OmFFFFYaBNVuWbPIz+4eHL/O+pjas+WI9p6o9/H4XqBU2poispfpKgmZoWKYh8GiuZfssgWVJLjJKVscyqL2HDU3I0prs7fyRUiXCq+0Io4r4iRmC4q5c8IrljlUa6Ne462hNX/PVe23uNhcU3SMhjmvfpYG6KS/eQLE95F++qprTJtPaPd2Nm4ORhj8NC0TSoVIIMakFgSxiHVvcesNDqeOtTuIkzHIPFz2L2eJpDB4aPDQLHGMscaBVF76Dv5k/M1G7c2yMHhZJn1fiB7TtoieH0BrNsLpFY9J2+GRfskBsxA6Yj9VCNIx3kanusOdZnHHXUszSOzuSzsSzE8SSbk05girshHqjzOWbnI6hhq57lYAdd/BeHffQ+A18RVZijrRt19ntHAubieta2ouSRf3W86XkeCvDDJIxwV1DhFQmyqMx0yrY3PG558PhTuOKjE5lUZBc310J04nh3A++1c1nbRC7y7QeBFyCxYkZjY2tyA7e+q/s6d5pIo2dj17hgQGBJuWDEcePw7LVokmFDAqwBU6EHUEVAJuwiYtMqt0eUve97OjAgZiNBw53NNGSoSUW3Y22ts6cIIVPSo/VzOt2Q8eswFrcbG1xaqmmeGS4ujqbd4PMEcxWs9HUHvBu9FIC5OSQ2UNrZm4KpHfoKIz8Zk+P1FH2ttJsRlLKoZbi631BtoQSeBv51FPFT9kpJ46usHO8kZJFThtsvcX0HVzEDUlWBzW7coy99dyR01ljpibtaJXG4xJIWdC3VIvYlWXXuvyPeNKW3R3qMUoie4jY2Qtybja40sbg9motxsEd30jZJI8tnIOY+0p007LX+NRSbANns1nSWynW1lsb294PupaWh05Jpo2bZ+LsQP1W1XuPNfqKY7VEGBll2g7SKGjSKVEXMsjBgI3KgeuL5Qbga68ahN39pl0yMesLa/tDgRVshm6WPiVJBBItdW7RfS4Oo91czVM7YytFA2/vzjZOjCo2Bw8pIDlOlxhQKzGRYQcyrYcQP3qlfRiJR9oOXEfZXaN4XxVulkkKkSvb2TZTz5anWpHd7cmHCv0zM8+KPrYiYlnuRY5Bfq8SOZ76seehtaRqT2ztnIIYcVN6scUgZQRwIBqslql9hzXQr7J+B/vepsoiSooopBiG29Lqq9gv56D5GonNTrbMt5G8beQqPz1RaJvYtmozUjnr3PWmHGJa7KvL1m8F4Dzt5VmPpS2z0k6QA9WMZ2/G408l/nNaKZheRjwHVv2BRc/EnyrDtoYwzzSSnjI7N7idB7hYe6rcUcnNzyqNHEKVIwR1L7t7i4jFDMq5U9pquuE9ERtrOAfCrS5Ir05uPhm80VfdTZwlnGbVUGcjtsQAPM391aLFHUI26z7NdSZI26ZlgjzA+ubvYgfso3vtU5Ng8TEpd+hKKC7ZQ+bKou1teNga55y7PB28ceqpjmOOl1So/EY89AskQBLmMJmvY52HG2vAk0v0eKUZmEGUC5sHvYam3W42qZWxvtXplZDHIBdwFToixbQk5mvwsO7xp5s/aCzBsoYZTY5ltrcjQ6g6g8DSGIxIkjhniAZmKiLNfL97YEkDj1b0htKB8JH02KMTRB0FghJDSSKo6NRpcsRqbnjWmekriIwVOY2W3WN8un4uQql7Tj6CUSrIhsc0MdmvY8CRxAtqCT2W41MYiKTaReOHKscbA5mzXZteXC3jUdtDcOeKN5C6MERnIAOYhVJsNeNhTRpbYkrekQG1NoGdgzKqtaxKgi/ZcefnUey0sr5lDLqCLj3jSrFBuHMygmRBcA8CePvq1qJGnLRUJEptKlXqT0dS20lQn8JH1qtba2DLhmAkWwOisNVPv7a1ST0LKDWyvlihzKSCOBHGrDsxLwK3NsxY9rXIJPebCpaP0YyOobpV1APA86fYHcCeJColQi99QdL8bWNY5x+wjxST0VrDzGOQHlwNXbZOM63cwv+8ND8LVGz+j+Y6mSPt4H86jN2driSJHHAEHXs4H4GkdSWCkbi8l+zUZqQR9K9z1E6BbNUhsWW0lvaBH1HyNROenOAls4PYQfjrWM1FsoooqZQp+0pLue8sfM00zUptFuv7vqaa5qsiLFs1Gekc9cyPofA/KtMIfeHGdHgJm5lH83JA/mFUz0b7sfa8Tdh92mp/KrBvvLbZ5HaIh/GpqY9DGGAwrvzZyPKq31g2Qce3Ikyy7z7zwbKwokkBtfJFEls0jW9VewW1JPDxsDnqemTHu2ZMHh1TkHeQtbvYED+GufTE5k2lh4z6keHMgHLM8rgnyjTypxujuYMZEz9Jls1rWvSRjFR7SKTnLt1iJbQ3yn2nicCj4YxdFJI75ZM6MxjyxspIBFrubHt41sMMYmgU8nQA/vCxrNNubl/YsNLielLdCvSZbWvZhpflV83N2oJsKhHC7W7he4HupZ1XxHg5X8iqbBJfC4FDxDAN/yUZT8bVcVPLlwNVndeC+Llj5QzYy3cHnuv8NL7u7U6bEY9L6RYp0HgqRL/ADBqyRsNDPdw/cYOM8UlkQ/8jOnztSXpa2jZMFDa/SYnOV5FYUJ17szofdTbdeNhtTGISckc0zKCTYdNkk0HL1qivSBiTLtaJBwgw1/35nP9Kx0yXyQl/B/wXz0f4cR4MudMzMxP7I/sKk92ttLjsHFOBpJGrMvIEqMy+dxUHvLi/sexJyDYrhii/jkAjX+JxTf0RSZMJ0PsZSPAj871Nq05FU6qJQEwnQtJAeMMskX7qMQh965T761iVymGLjisTML8LqhIv5VRd+sF0W1JOyeOOYfiX7p/5EP71aLNg8+HKDTNEVv2ZkIv8apN2kyfGqbRmG6XpExkkkf2pIWhlt1o1ZHQn1SQWIYXsDz1v3Vcd9sOHwE7EXMcZmXxiGfj3hSPeaquxPR7PGY0kyhI8oLA+tl7ByvU36Tdrrh9mTC/XmX7PGOZaTRreCZj7u+h1a6hG2n2KvgfS3PeNTgV6O6qX6ck5bgFrZOzW1af090zDhlzDyvWEwJZUHYF+lbhD/w4/wBv+mt5IpaF4puWzN4/Szi3jDLs5MrC4P2k8D+5UFumrRx9G2hy8PP8q72MP/Bw/gFJ4OYDEi3Z9SKqopXRGU22rNJwM+ZFPaAfhS+aorYst4k8Kf5qg0dCeBbNS2Fbre40zz0vg2649/yNYMWz7fRUTnNFTopZE7V0cfhHzNM81Pt4VtIP3h5N/eorNVVok9i+auZD1T4H5UlmozVphWN9jfAn/lH+Jam/QrjQcNLH+sr3t3MND538qht4482CkHMKf4Df+mqruTvScBiRJYtGerKo4le0ftDiPeOdV69oNHO59eRNmh+lnd9maHFoLhFaKWw1CFsyP4BiwP4h31Xd095cTh5oo4yn2dnHSKUBY306rcuVa5s3akOLhzwussbDWxvb9lhxU9xsajDuPhekEgTKQc1gbC/hUlNdesi8uN9u0WcekU//AMnGf7J/mWo70YYq8DJ7JUjwIFPvSVKF2Ti8xC5oiq3IGY5lsBfie4VW/RpicsxX2ox5j/vWRXwY0nU0XvYuzuixWJkPCVw4/wDjjB+KtVF9EuIMkuIlYG2IkmmBINjmkJ07dCKu29GO6DA4qXmkEzD8QjbL8bVU/RzthRDgoWFnQZeGjKUOvcdBpWLKbNdJpFow+xOjxWIl/wDVKN5RRJ/QazzZ9sTtXFvmN2xaxZctwY8OuXMGvp1kGn7Va/tOdYopJW9WNHkPgilj8BWSeiLAlx0retlZ2P7crXNbB4bMmspGnT4ZZUKOoZCLFSAR3aGvNkbDiwxJiTLm0Op+tZr6WT02JweGJIXLNO4BINuqifKSme5GCTB4xHjZxn+7cFyQVYg8D3gUKDcbsHNKVUXD0qYTTCTj9WVoW/DMtx/FGo/eq5NN0eGz2vkiL2va+VL2v7qYbwbN+1YZo+eaN1/FHIjj+W3vp1tAWwco7IJB5Rmpt4SKJVJsyub00YiRAYNm2LC4aTEZl1/ZVASPeKqWMbE4ycT42QMy/o41Fo4x2KvLlrqTbUmltjH/AMNF+BflS0hrrjBLRxy5JPA3biPEfOtsh/4cf7f9NYix1HiPnW3Q/wDDj/b/AKaTl8H4PTEdl7WRcChuCyoAVvrfgB/eo7YEt5QTxJJPneoXDH7tfAVKbAPXJ7AavVI5HK5GpbCb7pPCpLNUXskWjUdij5U9zVzPZ2rQvmpxs8/eL7/kaYZqe7IF5R3Bj8LfWsYyJ7o68qU+xUVGy1Ff3uisQf2j/EL/AEqt5qu29WFzRMR7N/epv8r1Q81VhlEp7Fs1Gakc9GenEGWMS4kU8Dr7mGv1rLWiKOynipK+RtWqYzQg8j1T79R8fnWfbz4TJPm5P8xofhaq8bObmVoa4TMrZ45Hif24naNvNSKlhtjHsLf6lirf7zX873qFgepGF6pKKZHj5JLFno2Isj55pJJn9qR2Y+ZJNTNmy2SR4zwDRuUYeDA3pnE9Oo3pKLW2IS7OmkUpJjcU6NoyPiJGVhxsVLWIqTCELZWZCBYMjFWXvDDUGklalRe1+XC/K4tcfEedYNdnkGzWljeOfaGNAZSLtiZXjIOhR47m6kXH0qTg3QkkyxYfHPHkyBxBK8YKkaPcEdJbhw0vUeGq1bl7PfOZjomUqL/rXI1HcLUksIpH5MdbN9H8UUvSSSy4hsuW+IlaRgovYAnldibXHbTt9zICb3kGpNg9rX4WNri3jepvPXJeodmdHVGd7Z3Gxcd2h2hjXT2RiZc477A6jwqAxOysWq/eY3HhWFuvPMFIPLU2Ola+z0z2gA0bqwLAqQVHE3HLvp1P7QkofTMqghEaKg4KAB7qTkap3FbrTqCQFbuVtfiBUZithzqLmI8baWY+Skmrpo5XFrwiZnphPj8SL2xuKt2DES2t2WzcKczvUbO9UpPZBzcdDTLlAA5VLbuRXP4mA917n4CoaZvjVs3VwuoPsj4n+3zoZsVbResLoKWzU3jNhXWeuY7RbNU1uxFmkJ/Cvmf7VX81XDc7DdQN2kt7h1R9aSWEPDZaaKKKgdA2x8WZD3fLn8KzDGwdHIyH9Uke7kfK1auRVD302flZZBw9Rvmp8rj3CqcbzRLkWLK9mozUhnoz1cgdzpmUjt/wGqxvBg+liOnXHwYfn9asmeo/aEdutyOjfRvpTREkrRnUbU+glrrbeByOWHA8fHtplFJXQsnFJUyaikp3HJURDNT2OWlaKRkSSPSyvTBJaWWSkoomOw9adslrQRjMpARRdRYHTsrKRJVk3S23kfomPVc9Tufs9/zt21OcbRbjlTL50lcmSm3S1yZqhR02LtJSDy0k0tISTVtGWdSy1D7a2sIYy548FHa3IU6mnrP97to558oOiDL3ZuLfQe6qwjbI8k+qshcTPck8zrTCV67lkplPJyHE11aPPS7MUwy5nvyFaLsDCZEF+J1Piaqe7ezMzA20X4n+1XuAWFSm/Dp41bsdhq9zUjnrzPUi45jBYgDiSAPE6CtN2NhBHGAOQCj3Dj53qi7p4EyTZraJw/EdF+p9wrR40sAOyo8j8L8a9OqKKKkVCo7bezhNEyngRa/Z7Le41I14RQsA8mM4iIxuyMLMpII7xSeerhvzsI/pkGqi0nevJ/dwPd4VSc9dcXas45Lq6Fs9eObi1JZ6M9MKQ20sFplPA+qf6TVSxOHMbWPCtCnQMCDwqvbU2fybhyb6HvqkWQnH0r8ctO4p6YzwlDY0JLVDnqtExHNS6zVDpPS6YmsoZTJYTV0JqjVxFdielop2LlsDeSUypG7Z1a4u2rDQm+bnw51amxFZ9unrMW9hfi2nyvVsbFVGccnVxy+OR++IppiMYFBJIAGpJOgpjiNoqoJZgAONyBVO2/vP0oKR6R8yeLWPwFEYWZPlUUSO1t8+KwjuznT3qv5+VU+Wa9cPLTSbFchqfgKukonH8uR5Op8Rbx5Cl9l7PLt3niewUns/ZzO3aeZ7KumytmiMfPvrG/SiXiH2zMGEUADhUiGpuptXWepMusC2evVNzYak6CkM9WncnYhkfpmHVU2S/N+beC/PwrG6VjRVui27sbI6CJQfW4t+M8fIWHuqbrlEsLV1XI3Z2JUFFFFYaFFFFACWIgDCxHnw14g91ZTvVsA4WS6g9CxOU+yeaH6do8DWt0y2psxJ42R1urCxHyIPIjkaeEurEnDsjFc9Gen28OwXwkmVtUN8j20Ydh7GHMVFZ661k4njDF89JyqGFjXGejPWmEPtDZWmguOzmPA/Sq9Pgyt8vvHMe7lV4JpnisAr8Rr28D50yZOUPopYltx0pVZalsXsQ8rHx0PnURNs4ryK/L4U9kml6KCauumpkY2HAg1yWfsHxosP1rxl/wBhERwjSzN1mPM9nkPrTPaO92UkRAE+0b28tKqsm152XKTceH1pqWc8wPD+9JXpbNUmSWO2m0zZnNzawsAABTCTFgc7nsFcLg2btPyp9hdiMeVviaa2J1it5I4ln7hUns7YpblYfH+1TOC2Kq62ue01LxQAUo+XjwRwGzwgFhUkulIhq9z0rHWBfPRnpDPT3ZGy5MTKI4xrxZj6qr7TH/L1mjVkebA2M2KlCi4Qau3sr+Z4D+1a3s/BLEgVRYAAAdgFNNg7DTDRBEHeSeLNzZvy5VK1yzn2Z2ccOqCiiiplAooooAKKKKACiiigBltTZSTxskihlPEfIg8iO2sm3n3TkwbZtXhJ0e3DsVxyPfwPwrZqTnw6uCGAIIsQRcEHkQeIp4TcSc+NSPn7PRnq+7z+jU6yYTxMJP8A9bH+U+fKs+njZGKupVhoVYEEHvBrrjJS0ccouOxTPRnpvno6SmEsXJpJ4ga56SjpKAEJdnKeIHlTdtjp7Ip/0lGetsWkR3+jJ2UomylHIeVPc9HSUWFITTBgUusYFcZ6OkoNwLhq9z03z0dJWG2OM9GekFJJAAJJ0AAuSewDnV53Z9G8klnxV0TiIxpI34j+oPj4UspKOxoxctEHu/u9LjHsgsgPXkI6q937Tdw+HGtb2HsCPCxhEHeSfWY+0x+nKneCwCRIERQqqLBVFgP87ac1yzm5HZDjUQoooqZUKKKKACiiigAooooAKKKKACiiigDwiovbW7MGLW00YYjgw0dfwuNfdwqVorU6MavZk23PRXNHdsMwlX2Gskg9/qt8PCqVjMLJC2WVGRvZdSp91+NfR1N8XgI5VyyIrr7LqGHkatHma2QlwJ6PnPpKOkrZNo+i3By6qrwn/wBt9P8Ape48rVW8b6GnH6LEqe6SMr/EpPyqy5Ysg+GaM/6SjpKtOI9FWOXgsT/hlt/OFpm/o52gP/LE+EsR/rpu8fsn0n9EF0lHSVOr6OtoH/yxHjLEP66dQei3HtxSNPxTL/Rmo7x+w6S+isdJR0lX3B+huU/pcTGvciM582y1YtneifCR2MnSTH9t8q/9KW+JNK+WKHXDNmRwRs7BUVmY8FVSzHwA1q4bE9GOJmsZrQJ2HrSHwQGw95HhWrYDZMUC5YY0jXsRQt/G3H306AqMuZvReP46WyD2Dufh8ILxpd+cj9aQ+B4KO4WqcAr2iott7OhJLQUUUVhoUUUUAFFFFABRRRQAUUUUAFFFFABRRRQAUUUUAFFFFABRRRQB5XtFFABRRRQAUUUUAFFFFABRRRQAUUUUAFFFFABRRRQAUUUUAf/Z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185392" y="1464780"/>
            <a:ext cx="8836025" cy="5029200"/>
          </a:xfrm>
          <a:prstGeom prst="rect">
            <a:avLst/>
          </a:prstGeom>
        </p:spPr>
        <p:txBody>
          <a:bodyPr vert="horz" tIns="0" rIns="45720" bIns="0" anchor="b">
            <a:normAutofit/>
          </a:bodyPr>
          <a:lstStyle>
            <a:lvl1pPr marL="0" indent="0" algn="r" rtl="0" eaLnBrk="1" latinLnBrk="0" hangingPunct="1">
              <a:spcBef>
                <a:spcPct val="20000"/>
              </a:spcBef>
              <a:buClr>
                <a:schemeClr val="accent1"/>
              </a:buClr>
              <a:buSzPct val="80000"/>
              <a:buFont typeface="Wingdings 2"/>
              <a:buNone/>
              <a:defRPr kumimoji="0"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2"/>
              <a:buNone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Arial"/>
              <a:buNone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1" latinLnBrk="0" hangingPunct="1">
              <a:spcBef>
                <a:spcPct val="20000"/>
              </a:spcBef>
              <a:buClr>
                <a:schemeClr val="accent3"/>
              </a:buClr>
              <a:buSzPct val="90000"/>
              <a:buFont typeface="Wingdings 2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1" latinLnBrk="0" hangingPunct="1">
              <a:spcBef>
                <a:spcPct val="20000"/>
              </a:spcBef>
              <a:buClr>
                <a:schemeClr val="accent4"/>
              </a:buClr>
              <a:buSzPct val="100000"/>
              <a:buFont typeface="Arial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/>
              <a:buNone/>
              <a:defRPr kumimoji="0"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ct val="20000"/>
              </a:spcBef>
              <a:buClr>
                <a:schemeClr val="accent6"/>
              </a:buClr>
              <a:buSzPct val="100000"/>
              <a:buFont typeface="Arial"/>
              <a:buNone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None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None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dirty="0"/>
          </a:p>
          <a:p>
            <a:pPr algn="l"/>
            <a:r>
              <a:rPr lang="en-US" dirty="0"/>
              <a:t>Network Scanning</a:t>
            </a:r>
          </a:p>
          <a:p>
            <a:pPr algn="l"/>
            <a:r>
              <a:rPr lang="en-US" dirty="0"/>
              <a:t>	Scans a network to find active hosts and services available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Vulnerability Scanning</a:t>
            </a:r>
          </a:p>
          <a:p>
            <a:pPr algn="l"/>
            <a:r>
              <a:rPr lang="en-US" dirty="0"/>
              <a:t>	Scans a network or single system to look closely at the hosts and 	services in an effort to find configuration errors or known 	vulnerabilities	</a:t>
            </a:r>
          </a:p>
          <a:p>
            <a:pPr algn="l"/>
            <a:r>
              <a:rPr lang="en-US" dirty="0"/>
              <a:t>	</a:t>
            </a:r>
          </a:p>
          <a:p>
            <a:pPr algn="l"/>
            <a:r>
              <a:rPr lang="en-US" dirty="0"/>
              <a:t>	*Can also utilize “agent-based” scanning on hosts that are air-	gapped and not available for network based scanning</a:t>
            </a:r>
          </a:p>
          <a:p>
            <a:pPr algn="l"/>
            <a:endParaRPr lang="en-US" dirty="0"/>
          </a:p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53614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2426" y="457201"/>
            <a:ext cx="8181974" cy="1219200"/>
          </a:xfrm>
        </p:spPr>
        <p:txBody>
          <a:bodyPr>
            <a:normAutofit/>
          </a:bodyPr>
          <a:lstStyle/>
          <a:p>
            <a:r>
              <a:rPr lang="en-US" dirty="0"/>
              <a:t>What’s a webserver?</a:t>
            </a:r>
          </a:p>
        </p:txBody>
      </p:sp>
      <p:sp>
        <p:nvSpPr>
          <p:cNvPr id="7" name="AutoShape 4" descr="data:image/jpeg;base64,/9j/4AAQSkZJRgABAQAAAQABAAD/2wCEAAkGBhQPEBQPDxAUFBQPEBQQDxUVFRcPFBAQFRgZFBQVFBQXHCgeGBklGhQUIC8gIycpLS0tFR4yNTArNSYrLSkBCQoKDAwOFA4PFDUkHiM1NSkwLSk1LDUuNSw1KTUpNTU2KSs1KSk1Ly8pNTUpKjUpKSstNiw1LCkrNS4sLDIpNf/AABEIALAA6wMBIgACEQEDEQH/xAAcAAACAgMBAQAAAAAAAAAAAAAACAECBQYHAwT/xABMEAABAwICBQULCAgDCQAAAAABAAIDBBEFEgYHITFxEyJBdLMINDVRYXJzgZGxshQXIyUyM1XSFVJTYnWSoeFCQ/BERVRjgqLC0eP/xAAYAQEAAwEAAAAAAAAAAAAAAAAAAQUGBP/EACYRAQAABAUEAgMAAAAAAAAAAAABBAYRQkSBgsECAxITBTEhQVH/2gAMAwEAAhEDEQA/AO4oQhAIQhAIQhAIQhBCpLuV1WTceCgcv+ea/wDsW8ft/wD5LqLdyWNnRwCZ0Ljle719zy8otN8/8fLSfp9HTa97/mMfq39uFKhSu1mQhCEAhCEAhCEAhCEAhCEAoJUrzmbcEA22GxG8bN4QXzKMy1DCYJHVNYx1XUFtJLE2IF7Tma+lY5wdzdvOeXX8dujYsJV6UVAwqaPlyK2lhD5JbDM6HI2WOYNItzw5rN32g8b2oOl3UrzjFha/9/7r0QCEIQCEIQCEIQCEIQQqybjwVlWTceCiKSyN6PUmdCWJvRwCZ0KukcWjZ1Xl93AUqFKsmLCEIQCEIQCEIQCEIQCEIQCiylCD4Y8Gia6V7WWdU25c5nc+zcgvt2c0AbLbl5TaN0743QuhaWPiZA8XIL4Y75GOcDctGZ2wn/EVk0IKtZbZ/dWQhAIQhAIQoQShVDlhcS02oaUls9bAxzftNMjS8cWAkj2IM4hai3WxhZIH6Qi2+eP6lqzmG6R01VspqmGUgXIjkbIQPKAbhBkVWTceCsFWTceCiKSyN6OATOhLE3o4BM6FXSOLRs6qy+7gKVBUZlZMWshVui6CyFW6C5BZCgFCCUKuZF0FkKpcpBQShQVGZBZCrdTdBKEIQCEIQQtc0106p8Jh5Woddz7iGJts8rh4vEBsu47Bf1L7dKdI4sOpZKuc82JuwDfI87GMb5SdiUzSfSWbEql9VUOu555ovsjZ/hYwdDR/7PSgzmmGtatxIlrpTDCTshiJY2377vtPPHZ5AtLuhCAut+1G+G4PMm7Ny0Fb/qM8NweZN2bkDRBVk3HgrBVk3HgoiksjejgEzoSxN6OATOhV0ji0bOqsvu4eNZ92/wAx3uKSUlO3V/dv8x3uKSMqyYsXRdCLIC66j3PB+tX9Uk+Ji5cuodzx4Vf1ST4mIGRCCgIQcf7pDvOl6y7syl+zJgu6R7zpesu7MpfEGe0FP1pQ/wAQpej/AJzE4jQk70E8KUH8Qpe2YnECDHaSd51HVpuzckwJToaR951HVpuzckuKCQ5Nlqm8C0XoT8bkpgTZ6pvAtF6E/G5Bt6EIQCq5WVXIF87oPSszVbMOY76OlaJJR+tO8XF/NYR/OVyIlZPSjFDV1tRUk35aeSQH90uOX/tt7FjEFmt2+5d41dajYhE2pxVhfI8BzKe5a2NpGzlbbXO/d3DyrStR+i7a3EhJI3NHRM5dwIu0y3tED67u/wChM2AgwY0GoALfo+kta33EfvyrwoNXlDT1LaunpWRSszWdGXMFnDKQWXy7j4lsqEEBVk3HgrKsm48FEUlkb0cAmdCWJvRwCZ0KukcWjZ1Vl93Dyq/u3+Y73FJGU7lX92/zHe4pIyrJi0JgdUurygrcKiqKqkZJI58rXPJeCQ2RzRucBsACX5NFqNd9SQekn8v+a5BkPmhwr/gI/wCaT86yGB6BUNBLy1JSsikLSwuBeTkO0jnOPiCz+ZSCgAhSoQcg7pHvOl6y7syl8TB90j3nS9Zd2ZS+IM9oJ4UoOv0vbMTiBJrohVNhxCkmlcGsirKeSRx3NY2VjnONugAEpmxrawv8Qi9j/wAqDPaR951PVpuzckvKabHNaeGSUs8bK+IufBK1os/a5zCAPs+MpWiEEBNnqm8C0XoT8bkpibPVN4FovQn43INvQhCAXxYy8tp5nDe2GQjiGEhfavixphdTzAbzBIBxLDZAlRQgoUjv/c3UgFJVTW2vqGRk+MMZmA9sp9q7GuRdzhNehqWdLasO/mjYP/ErrqgCEIQQqybjwVlWTceCiKSyN6OATOhLE3o4BM6FXSOLRs6qy+7h5Vf3b/Md7ikjKdyr+7f5jvcUkZVkxaFbMqqbIC6ZvUH4Hb1ib3hLImb1B+B29Ym94QdHQUIKDj/dI950vWXdmUviYPuke86XrLuzKX1BIKi6LIsgLouiyEAmz1TeBaL0J+NyUxNnqm8C0XoT8bkG3oQhAKrxfYenfwVlDkCW6QYaaWqnpiCOQmki277NcQD7LH1r4F0/X3o0afERVtb9HWsDr22CZlmvbxtkPrK5gg6x3PWkAhrpaR5sKyMFnlmizED1tdJ7AmJukmoK58ErJonFskTw+Nw3te03BHrTPavNalPicbWSPbFVAASROOUSHpdET9oH9XeP6oN8Qq5l5vq2tcGF7Q598jSQHOttNmnadiD1VZNx4KwVZNx4KIpLI3o4BM6EsTejgEzoVdI4tGzqrL7uHlV/dv8AMd7ikjKdyr+7f5jvcUkZVkxaEwOqXV5QVuFRVFVSMkkc+VrnkvBIbI5o3OA2ABL8mi1Gu+pIPST+X/NcgyHzRYV+Hx/zSfnWwYHgMFDFyFLEIow4uDQSRmdvPOJKyGZQXILIUAoQcg7pHvOl6y7syl8TB90j3nS9Zd2ZS+IM9oKAcToQemvpfX9MxOA2Bv6o9gSf6CeFKD+IUvbMTiBBi9I4R8jqOaO9pugfs3JMynQ0j7zqOrTdm5JcUAE2eqbwLRehPxuSmBNnqm8C0XoT8bkG3oQhAIKEINX1h6HtxWifTEhsg+kp3HcyYA2v+6blp8jkp2IYe+nlfDMwskicWSNcLFrhvBCdhc+1m6qo8Wby0JEVUxtmvtzZgNzJbf0d0eUIFfCnMslj2js9BKYauF0TxuDhscPGx25w8oWMQZJmk1U0ZW1dQABawmkAtwzLb9ScpfjkLnkuJZNcuOYn6N28neufLftRnhuDzJuzcgaMKsm48FYKsm48FEUlkb0cAmdCWJvRwCZ0KukcWjZ1Vl93Dyq/u3+Y73FJGU7lX927zHe4pJCrJi1VbMoQgLrqPc8H61f1ST4mLl1l1DuePCr+qSfExAyIQgIKDkHdI950vWXdmUviYPuke86XrLuzKX2yDO6CeFKDr9L2zE4gSd6CD60oOv0vbMTiBBjtI+86nq03ZuSXlOhpH3nUdWm7NyS8oAJs9U3gWi9CfjclMATZ6pvAtF6E/G5Bt6EBCAQhCAUKVCD48SwiKqZyVTCyVh2lsjQ8X8YB3Hadu9aNiOofDJiSyOWEn9lIbNPkD8wXRUIOUs7nOguCaiqI6RmiF/ZGtp0Z1XUGGyCanhPKtuGyPe57gCLG22w2HxLbUKABVl3HgrXVZNx4IFkb0cAmdCWFvRwCZ4KukcWjaVVl93Cr2Aix3EWPA71qXzS4V+Hxe1/5lt6FZMW1H5pcK/D4va/8yPmlwr8Pi9r/AMy266lBqHzS4V+Hxe1/5lkME0FoqGTlqSlZFIWlhc3MTlNiRtJ8QWfQggIQUIMVjujFNXtaysgbM2NxcwOvzXEWvsI6FhTqmwr8Pi9r/wAy29BQarSasMNhkZLFQxtfE9skbgX3Y9pzNcLu6CAVtQFkIQUqIGyMdG8ZmvaWPB3FrhYj2Fan80uFfh8Xtf8AmW3oQaj80uFfh8Xtf+ZbJhuGR00TYIGBkcYsxgvZo3227d5K+tCAQhCCCtD0n0+qG136LwqlZUVLYuVmdI4sihbsNjYi5sW9I+21b4VyHEqs4Hj1RiFVFIaSvhAEzGGURSDJzXW2jazd0gi3TaB02DE+TihNY+KKWRrGvbnDWmctBcyMuPO23ttKvVYzDE/k5J4mPyGTK6RjXcm25c/KSDlABJO4WPiXCtZhFTiHymd0gpazD4jhzvkxqy4vDTkjZnYI5CS47T6totlJ9Hmz41hdHWtdIBgzWytlvG9xbypAka152jmgjMdo3lB0puntMcR/Reb6XkhJnzx8mXE25L7WblOnLbctaxjWTUU+GVdW+OmZNDWOpaZrZmzte27bOcGuN3hpJy3G69gF8cWCQjS3ZE3ZQCpG07J75eU377bPEtJqKRj8AxN7mguhxx7oj+o53JsJHqJHrUjqOi2lNXJPS007qSVs1CaiWaKZmZ02Y2ayIOuWgAAkN3gm+yy3GLEY3vdEyVjnxgGRgc1z2A7i5gN238q5HTYcIcdpIaVojtgTuSaDsa9zZHX2/vOJWvassKJxCmAfMyrp3TOrW/JMmS99lTUOmu4Ovs5hN+jpUDpesTTV9J8lFHNEXSYjHS1I5kpYHC7muG3I7+q3mTceBSwU8EbI6VkkEra6PGmtrZHtcGnnXawuJyl28237zuO1n37jwKJLI3o4BM8EsLejgEzwVdI4tGzqvL7uHzYnUmKCSVoBMcT3gHcS1pcL+TYtE0B01r66L5bWwUsVEYZHiRjy12dhsQ4Pecrdjtp8S3XHu9Z+ry/A5cY1MxYbJBJBle6smo52VbXZ+SdT5r2G3LuybvKrJi2z49rVM2GRV+HHky+ujpntkEb3taSb3aHENva48i3HSHSIw0lTNSOgllpgRkdMxjGy3AyyuzANO2+UkE7tl7rhlNh7BoxA9rQHT4qwSkEhz8pe1vT0A22L7K2gZTx6SwQtDY4zTNY0EnKOV8pv0lB3KkxpvyeGaofFE6dkezlWFhleAcjH3s/adlt69KrHIInFstRCwtYJHB8jGERk2DyHH7N7C+5cWxqGMVGDSYjDJNQHC4omtY10rflZadmRm0uN49g32G+xWI0+hiZV4y2shkdUP5CTDn5XOayDMA52YbGty5W3Oy4tvQdZx3SyWPFsMpYXsMFc2Z0tg1+drW5mFr/Fu3Ldlx7/AHjo11F/YBdhCD5sVqjDBLK0AmOJ8jQdxLWlwv5Ni53JrOqBg1JiXIxcpVVTYJG2kyNaXvbdvOvezRvJ3rfdIe9Kjq8vwOS8DQ+mjwWhxJrXComrWRyOzktLeUeNjN25rUDFVWLxQuyyzRMOVz7Pkaw8m37TrOI5o6TuCiTGoWxtmdPEI5CBHIZGNY8ncGvJs6/kK4ZrGgjbieKfLoZZJJaNjsMcGvc1ga1ud1wbBrdtzu2OvvVq2KMQYBJXwyS0IpnRytYHPby7r5AWt2knm2A2mxsg6NQaYSnHK2jllYKWlo452khrMhc2Iuc6Q9HPdv8AGtr/AE3ByTZ/lEXJPdlbJyjMjnE2Aa++Um+ywK4JrAw98mJYl8nuI4aGjlnitkdJSsEBczxty81x8w+JfXp/JDNJQVDSWYY7D+TpbQGsjiqAXAxckHttJbI25dvb5Cg7nUYpFG9kb5Y2vlvybXPa10gG05Wk3dYeIL6IZQ9oexwc1wDmuBDg5p2ggjYQR0rhtZgIfPo9R1XKPY6Koa9srTBIYjZzWPY17svNsLZt2w+JdwpKZsUbYo2hrI2BjGjc1rRYAeoIPZCEIIUOCshBQNRlV0IKWUZV6IQeeVTZXQgplUPGw8FdUl3KAsrOjgEzjVx1up+q/bU+wfrSfkXYmrilO31dHl5QamoZ6XmvT6eu9r3+/wB2SVWyspXcyymVRZeiEFLIyq6EFLKwUoQQVUhWUFBW3+rqcqsFKCmX/W9FldCDzylXClCAQhCD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9" descr="data:image/jpeg;base64,/9j/4AAQSkZJRgABAQAAAQABAAD/2wCEAAkGBhQREBQUEhIVFRIWFRQUFBUUERUUFBYVFhQVGBUUFRQXHCYeFxojGhUUHy8gIycqLCwsFx4xNTAqNSYrLCoBCQoKDgwOGg8PGiwkHyQpLCksLCwsLCwsLCwpLCksLCksLCwsLCksLCwsLCksLCwsLCksLCkpLCwsLCksLCwsLP/AABEIAOEA4QMBIgACEQEDEQH/xAAcAAABBQEBAQAAAAAAAAAAAAAAAwQFBgcCAQj/xABHEAACAQIDBAYHBAkCBAcBAAABAgMAEQQSIQUGMUETIlFhcZEHMlKBobHBFCNy0TNCYoKissLh8BVzNIOS8SREU2OTs9Il/8QAGQEAAwEBAQAAAAAAAAAAAAAAAAIDAQQF/8QAJREAAgICAwACAgIDAAAAAAAAAAECESExAxJBIlEEE5GhQmFx/9oADAMBAAIRAxEAPwDcaKKKACiiigAooooAKK8LW41E4rb4vliXpG7f1R7+f+a1tWY3RLE1H4nb0SaZsx7F1+PD41GPhpJdZnNvYXQfl86XhwiJ6qgd/E+ZraMtg23JX/Rw2Ha5/wC1JMcS3rShe5R+Q+tO6pm7O/7YraE+FkhWMJ0oiYOWLmGTLIDew4ENYDkeNMl9GP8A2WQ7MLetNIfefqTXn+ipzLH3j8qpO/G3cZHjpI4MSYkTAti0URRPmeNmzKS6k2Kq3lTzereOU7AGKjcxzPFhnzRkqQzvHnynkNWHhTU8C2i1f6Ina3mPyr0bLI9WWQfvflaq1uLj5/teOw0s8kyQHDmNpbGQdLGWYFgBccOPZVwxM4jRnb1UVnPgoJPwFK7To1U1Y3VcQvqzX7mF/nelU2xOnrxBh2obH61RdzN/sTiJsNHiYorYqKWWNos6sgiZ1+8RiRY9G1iD2VYNtb+YTB4gQTuyN0YkLCNmRVLFRnK3K8Oy2o1rXF6BNbLLht4Ym0JKHsYWHnw86klcEXBuO0aioR4VkFyARa4NuXjxFNlwLRm8Llf2TqD/AJ30lIa2WWioXD7fKnLOuU+0NVP+d16mI5AwBBBB4EG4rGqNTs6ooorDQooooAKKKKACiiigAooooAKKKKACmuO2ikQux15KOJ/ztpHae1RH1VGaQ8B2d5/Ko6DCEtnkOZz28B4VqRjZzKZMRq5yR8kHPx/v5U32xtnD4CAyzNkjBC6KWZmN7KANSTY8eyoDeT0jQwCPoj0kTySQS4iIh/s8gXjksc7C+a3AhGteudiTDamz5sJimDToOhldbENpmgxSW4hgFcHnY8jVK9Yl/RLY3GT4nZ0kmHSXDYho3aJZFXpQVJKgqbgF1HiM3dVI9HO8ZOMjX7U0seIwweRJ8RneLFIxVlUMb9fKSFGtmHs3qY9GeOxDNPFi8STJhMuHMBRQqqtss5k9ZycpFzy8RVY3j3blixWJw2Hw8jtJNDjsFJGgtDJnIkDyGwRPW4njGnbTpbQrembJWJbRxMmF2jiMQsRMeE2i0ssoZbCLFBFaMpxNwvEaC/fW2Jewva9he3C/O3deos7rYctiWaPP9qKGdXJKN0Ystl5dvjSRdDSVlQ342UmI2vs9Gd1jngxETNE+RmUKz5c2vVbOARzBNO/SfgUh2G8US2ROgRFFzYLIlh2nhzq5pgoxktGn3Yyx9UdQWAsh4qLADTspUygcx5ijtoOuyK3e3agwat0CEGTK0jO7SOxA0uzknS507zTL0jY/odlYpuZiMY8ZSI/kxqwiVfaHmKRx2zo54zHNGkkZsSrqGW44Gx5isvNs2sUVPcrcZ8M8U80/SOuFTDxRiIRiJDZ2BIJztcsL6XufdGbny4jEbSxeNjjjfDSzHCl3kKusUIWzRrazKbJcdvvrRJ4syMtyuZWXMtrrcEZhfS4veq7ujuvLs5GiE4mwwDGKMwrHIHLFmvIDZr8Ne3kBW9rsWtFS9J22ppMZBhsNK8ZieIM6OVPT4g5YlJHZGHb96rnuftuTFpNMbfZzM6YU5bM0UfVMjG+uZgSNORrLd4MBiVlwsTqRjcVJPiJOYWbEN0MSBhp91GGbQ6Zq2jZWzUw8EcMfqRoqL4KLXPedSe800qSRkbbHEkYYWIBHfTRYXhOaE3HNDqD/AJ51CekbbH2bAsVlkjndkXD9FbpHlzAqoBBuunWHMac7F/uxiMW0J+3xRxyrbrRuCrjKCWKj1CCbEXtcG1hakrFj3mix7P2qsunquOKnj7u0U9qv4nB5jmU5XHBhp5082btYk9HLpJyPJv70rRqZKUUUUowUUUUAFFFFABRRRQAVH7U2l0YyrrI3AdneaXx+NESFjx4AdpqIw0JuXfV2+A7K1Ixs9wuFy6tq54njTiqN6UulEcLffHBKz/bPs75JgCAI3vzRSSSOBIF7cQ93b21HhsDAcTj0mWRzHBMQVzKSciOTc5gB1i1rHQnS5pWLEvNFf9I25rR9Li8KpyuAcXCvE5TmXFRjlIh6x9/IveA3NxUsWIw2KwyNLh5WOFxEcSljExOYqF5R3++QngCyE6VtdRux93cPhOk+zxLH0rZ3y31OthrwUXNlGgvWqeKZjhm0Re2vR9hsVivtEufVBHJGrlI5spuply6sBYC1xfKvZViZ1RRcgKNBrppwpE4ktpHbvc+qPD2jUdtXbWGwYDTyjOfVB60jfgQcvh30uXg3CySX2lm9RNPabqj3Dia5ZGtd5LDnlAUf9RuaoG1/SVIQTGFiS9gzHO593qg93W8az/a+88+IY5pWI5XJJ8uA9wqseFshP8iMTa8Xt3BRfpJ47/tS5z5AmmB392cDYSIT3Rk/01hxZjxYnxJrzoaquBfZzv8ALfiNzO/WA5uo8YiPpTrDbxYGT1Jo79zlD8bVgnRE2Gp7Bx8hSkUVza6ppfrA2PwNuflR+lfZq/Kf0fRcZuLpKSO+zr58fjSoxLD1luO1Nf4TrXzvhNsz4dvu5CttOqxAPlWgbH38xCKplUSAi9wRcfvAWPl76nLhaLQ/IUjTY5VfgQbG/eD22PA0rVb2ZvFBivVa0nZ6sg//AF8al0xZX19V9sDh+IcvEVFqjoUkyp7F2dLj9ovjcTG8cOHZocHDIpVswPXnZTzvw77ewKjN+961xM64COUxYbpEjxuJCkqpa9sOGAsCSpBJ0vpwDVoW0cO0sLpHKY2dCqyoAWQkaMt9P80I41Vt2MMuydnSDGJHEsUjFpVbpPtGqlJcp1Dk5VCnW6jhTJ+mNeEvsjBDZ8DLPi80Cv8AdNOVUxRmwWJpSRnsb2JtpYWqUmhWVQQQdAVYG4sdQQRxBrM9tY07UxuHCQs6JgXxkeFnPRq8xkKp0o4EEZSNbMLagMTVt3Uwf+mbPijxcyKc/MhY0aV7rCh7ASe7jyFY176CZatlbSJPRyeuOB9ofn86lKgMXhs2o0cag8PdUlsvH9Iuujrow+tI0UQ9ooopTQooooAK8JtXtRm2sTZQg4tx/D/f86AGTy9NJmPqLoo+v18qh9+vtf2J/sBtMCCbfpMg1YRci+g0PEXA1tU1ELAAcqo+J2zj9muzYlftuCLM3TRKFnhBN7PHwKi/hb9YcKokTbGWwPSoRGv29AYmJjGKiW6Z7ax4iHjG9r3AGo1AI1o2huAZVf8A02bDtgcVrJFIS8UT8p8OUvZh2XFuBuNB7tTYUGNddo7M6GaVWvLA4HRzXBBEiN+jlysdSBfjx1N02JsODCIywRLEHYyOqkkZiADYnkLWA0HcKdtLKFSb2Pdn4UQQRx5iVijRMzHUhFC5m79K4J6TU6R9nAt3nsXupMydIbn9GOH7RHM/sisq9IPpCOILYfDNaHhJID+l7VU/+n/N4ccjFyZk5qCtkxvl6VBHeHA2Zh1WmsCi90Q4Mf2jp2Xqg4TZM2KJldyWYm7uWZmPjxtUbBpyB8QD86s+7mMdplSwCWPVAAAAU6j3/OutQ6LBwfs/ZLJI4bd6OwzLnsABm1A7bDgL1W8TsR1ksUIBchSeqp10sTpwrSIsNQ2zS4ZXylT6oy6rbW5voTw5UinRaXCpFGO7fRgiS+bQjKGKkHlmCGzXsPeKe7P2LEl2kGZVF7k3FxxIWwJB4i40seNW3E7Jd8lnACkMCAVbMNBa2mWxPf366NMXIMNnzZGzSDIpNmCsNb8TlXQcKO7YfqUSN2TLhyQVyJI9xlC5SByW/AnT3082jsFJhZ11HBhow8D9DTXa27ilVlgGUEFirMF0Gt0B7rm1+FrVJ7vY3poyGILroRzI06x8T2VjfqGS/wAWig7Y2A0Da6ofVbt7iORpthca8Wg1Tmp4d9uY91XDfRusia2ALHTQk6Ajtt1vOq/jpVdEVYlQre7A3LX5a6+ZNVjK1k5pw6t0OoXLqJItbcVvZwRyzdvYTbx7LXu/vuy9WYllGme3WU9jjn4/PjWfYaHrfpOjuCM1jbwa3I1KbNhdWKyLYkAK4N1bLfQkaZrX79KWUUx4TaZsWFxQAzRm6HUqDpr+sn5c6Nu7Gi2hhWhcnK1mVltmR1N1YA6XB5HvFZxsbbD4STiTCx6y+yT+uv1HPiNeN/wm0BbOhup1YDmPbHf865pRaO2E1IabE3di2cJ8VicSZZ31mxM1kAQEWRVuQo0XQcbADgBUFicRPt68cQMGy8wzzOo6XEZWvaNT6q3HHu1uerVt2zsODGpGs6dIiOJVGYgEgEa2PWUg8Kg9s78ZJPsmz4PtGKXqlVGWCC2n3jaAAdgsBwuOFYs/9Gf9Fj2Dgnw+Hjhmn6Z1uquRlZlF8gIuczBLXPO1++nMpMbiRfBh2j/PpWbbF3YxOLvi58TKm0YcQUQSJbDxBHGdEQaOjoTqpAPDtJ0xjyNY1Rqdk1FKGUEcCLiu6h9iz5WMZ8V+o+vnUxU2OmFFFFYaBNVuWbPIz+4eHL/O+pjas+WI9p6o9/H4XqBU2poispfpKgmZoWKYh8GiuZfssgWVJLjJKVscyqL2HDU3I0prs7fyRUiXCq+0Io4r4iRmC4q5c8IrljlUa6Ne462hNX/PVe23uNhcU3SMhjmvfpYG6KS/eQLE95F++qprTJtPaPd2Nm4ORhj8NC0TSoVIIMakFgSxiHVvcesNDqeOtTuIkzHIPFz2L2eJpDB4aPDQLHGMscaBVF76Dv5k/M1G7c2yMHhZJn1fiB7TtoieH0BrNsLpFY9J2+GRfskBsxA6Yj9VCNIx3kanusOdZnHHXUszSOzuSzsSzE8SSbk05girshHqjzOWbnI6hhq57lYAdd/BeHffQ+A18RVZijrRt19ntHAubieta2ouSRf3W86XkeCvDDJIxwV1DhFQmyqMx0yrY3PG558PhTuOKjE5lUZBc310J04nh3A++1c1nbRC7y7QeBFyCxYkZjY2tyA7e+q/s6d5pIo2dj17hgQGBJuWDEcePw7LVokmFDAqwBU6EHUEVAJuwiYtMqt0eUve97OjAgZiNBw53NNGSoSUW3Y22ts6cIIVPSo/VzOt2Q8eswFrcbG1xaqmmeGS4ujqbd4PMEcxWs9HUHvBu9FIC5OSQ2UNrZm4KpHfoKIz8Zk+P1FH2ttJsRlLKoZbi631BtoQSeBv51FPFT9kpJ46usHO8kZJFThtsvcX0HVzEDUlWBzW7coy99dyR01ljpibtaJXG4xJIWdC3VIvYlWXXuvyPeNKW3R3qMUoie4jY2Qtybja40sbg9motxsEd30jZJI8tnIOY+0p007LX+NRSbANns1nSWynW1lsb294PupaWh05Jpo2bZ+LsQP1W1XuPNfqKY7VEGBll2g7SKGjSKVEXMsjBgI3KgeuL5Qbga68ahN39pl0yMesLa/tDgRVshm6WPiVJBBItdW7RfS4Oo91czVM7YytFA2/vzjZOjCo2Bw8pIDlOlxhQKzGRYQcyrYcQP3qlfRiJR9oOXEfZXaN4XxVulkkKkSvb2TZTz5anWpHd7cmHCv0zM8+KPrYiYlnuRY5Bfq8SOZ76seehtaRqT2ztnIIYcVN6scUgZQRwIBqslql9hzXQr7J+B/vepsoiSooopBiG29Lqq9gv56D5GonNTrbMt5G8beQqPz1RaJvYtmozUjnr3PWmHGJa7KvL1m8F4Dzt5VmPpS2z0k6QA9WMZ2/G408l/nNaKZheRjwHVv2BRc/EnyrDtoYwzzSSnjI7N7idB7hYe6rcUcnNzyqNHEKVIwR1L7t7i4jFDMq5U9pquuE9ERtrOAfCrS5Ir05uPhm80VfdTZwlnGbVUGcjtsQAPM391aLFHUI26z7NdSZI26ZlgjzA+ubvYgfso3vtU5Ng8TEpd+hKKC7ZQ+bKou1teNga55y7PB28ceqpjmOOl1So/EY89AskQBLmMJmvY52HG2vAk0v0eKUZmEGUC5sHvYam3W42qZWxvtXplZDHIBdwFToixbQk5mvwsO7xp5s/aCzBsoYZTY5ltrcjQ6g6g8DSGIxIkjhniAZmKiLNfL97YEkDj1b0htKB8JH02KMTRB0FghJDSSKo6NRpcsRqbnjWmekriIwVOY2W3WN8un4uQql7Tj6CUSrIhsc0MdmvY8CRxAtqCT2W41MYiKTaReOHKscbA5mzXZteXC3jUdtDcOeKN5C6MERnIAOYhVJsNeNhTRpbYkrekQG1NoGdgzKqtaxKgi/ZcefnUey0sr5lDLqCLj3jSrFBuHMygmRBcA8CePvq1qJGnLRUJEptKlXqT0dS20lQn8JH1qtba2DLhmAkWwOisNVPv7a1ST0LKDWyvlihzKSCOBHGrDsxLwK3NsxY9rXIJPebCpaP0YyOobpV1APA86fYHcCeJColQi99QdL8bWNY5x+wjxST0VrDzGOQHlwNXbZOM63cwv+8ND8LVGz+j+Y6mSPt4H86jN2driSJHHAEHXs4H4GkdSWCkbi8l+zUZqQR9K9z1E6BbNUhsWW0lvaBH1HyNROenOAls4PYQfjrWM1FsoooqZQp+0pLue8sfM00zUptFuv7vqaa5qsiLFs1Gekc9cyPofA/KtMIfeHGdHgJm5lH83JA/mFUz0b7sfa8Tdh92mp/KrBvvLbZ5HaIh/GpqY9DGGAwrvzZyPKq31g2Qce3Ikyy7z7zwbKwokkBtfJFEls0jW9VewW1JPDxsDnqemTHu2ZMHh1TkHeQtbvYED+GufTE5k2lh4z6keHMgHLM8rgnyjTypxujuYMZEz9Jls1rWvSRjFR7SKTnLt1iJbQ3yn2nicCj4YxdFJI75ZM6MxjyxspIBFrubHt41sMMYmgU8nQA/vCxrNNubl/YsNLielLdCvSZbWvZhpflV83N2oJsKhHC7W7he4HupZ1XxHg5X8iqbBJfC4FDxDAN/yUZT8bVcVPLlwNVndeC+Llj5QzYy3cHnuv8NL7u7U6bEY9L6RYp0HgqRL/ADBqyRsNDPdw/cYOM8UlkQ/8jOnztSXpa2jZMFDa/SYnOV5FYUJ17szofdTbdeNhtTGISckc0zKCTYdNkk0HL1qivSBiTLtaJBwgw1/35nP9Kx0yXyQl/B/wXz0f4cR4MudMzMxP7I/sKk92ttLjsHFOBpJGrMvIEqMy+dxUHvLi/sexJyDYrhii/jkAjX+JxTf0RSZMJ0PsZSPAj871Nq05FU6qJQEwnQtJAeMMskX7qMQh965T761iVymGLjisTML8LqhIv5VRd+sF0W1JOyeOOYfiX7p/5EP71aLNg8+HKDTNEVv2ZkIv8apN2kyfGqbRmG6XpExkkkf2pIWhlt1o1ZHQn1SQWIYXsDz1v3Vcd9sOHwE7EXMcZmXxiGfj3hSPeaquxPR7PGY0kyhI8oLA+tl7ByvU36Tdrrh9mTC/XmX7PGOZaTRreCZj7u+h1a6hG2n2KvgfS3PeNTgV6O6qX6ck5bgFrZOzW1af090zDhlzDyvWEwJZUHYF+lbhD/w4/wBv+mt5IpaF4puWzN4/Szi3jDLs5MrC4P2k8D+5UFumrRx9G2hy8PP8q72MP/Bw/gFJ4OYDEi3Z9SKqopXRGU22rNJwM+ZFPaAfhS+aorYst4k8Kf5qg0dCeBbNS2Fbre40zz0vg2649/yNYMWz7fRUTnNFTopZE7V0cfhHzNM81Pt4VtIP3h5N/eorNVVok9i+auZD1T4H5UlmozVphWN9jfAn/lH+Jam/QrjQcNLH+sr3t3MND538qht4482CkHMKf4Df+mqruTvScBiRJYtGerKo4le0ftDiPeOdV69oNHO59eRNmh+lnd9maHFoLhFaKWw1CFsyP4BiwP4h31Xd095cTh5oo4yn2dnHSKUBY306rcuVa5s3akOLhzwussbDWxvb9lhxU9xsajDuPhekEgTKQc1gbC/hUlNdesi8uN9u0WcekU//AMnGf7J/mWo70YYq8DJ7JUjwIFPvSVKF2Ti8xC5oiq3IGY5lsBfie4VW/RpicsxX2ox5j/vWRXwY0nU0XvYuzuixWJkPCVw4/wDjjB+KtVF9EuIMkuIlYG2IkmmBINjmkJ07dCKu29GO6DA4qXmkEzD8QjbL8bVU/RzthRDgoWFnQZeGjKUOvcdBpWLKbNdJpFow+xOjxWIl/wDVKN5RRJ/QazzZ9sTtXFvmN2xaxZctwY8OuXMGvp1kGn7Va/tOdYopJW9WNHkPgilj8BWSeiLAlx0retlZ2P7crXNbB4bMmspGnT4ZZUKOoZCLFSAR3aGvNkbDiwxJiTLm0Op+tZr6WT02JweGJIXLNO4BINuqifKSme5GCTB4xHjZxn+7cFyQVYg8D3gUKDcbsHNKVUXD0qYTTCTj9WVoW/DMtx/FGo/eq5NN0eGz2vkiL2va+VL2v7qYbwbN+1YZo+eaN1/FHIjj+W3vp1tAWwco7IJB5Rmpt4SKJVJsyub00YiRAYNm2LC4aTEZl1/ZVASPeKqWMbE4ycT42QMy/o41Fo4x2KvLlrqTbUmltjH/AMNF+BflS0hrrjBLRxy5JPA3biPEfOtsh/4cf7f9NYix1HiPnW3Q/wDDj/b/AKaTl8H4PTEdl7WRcChuCyoAVvrfgB/eo7YEt5QTxJJPneoXDH7tfAVKbAPXJ7AavVI5HK5GpbCb7pPCpLNUXskWjUdij5U9zVzPZ2rQvmpxs8/eL7/kaYZqe7IF5R3Bj8LfWsYyJ7o68qU+xUVGy1Ff3uisQf2j/EL/AEqt5qu29WFzRMR7N/epv8r1Q81VhlEp7Fs1Gakc9GenEGWMS4kU8Dr7mGv1rLWiKOynipK+RtWqYzQg8j1T79R8fnWfbz4TJPm5P8xofhaq8bObmVoa4TMrZ45Hif24naNvNSKlhtjHsLf6lirf7zX873qFgepGF6pKKZHj5JLFno2Isj55pJJn9qR2Y+ZJNTNmy2SR4zwDRuUYeDA3pnE9Oo3pKLW2IS7OmkUpJjcU6NoyPiJGVhxsVLWIqTCELZWZCBYMjFWXvDDUGklalRe1+XC/K4tcfEedYNdnkGzWljeOfaGNAZSLtiZXjIOhR47m6kXH0qTg3QkkyxYfHPHkyBxBK8YKkaPcEdJbhw0vUeGq1bl7PfOZjomUqL/rXI1HcLUksIpH5MdbN9H8UUvSSSy4hsuW+IlaRgovYAnldibXHbTt9zICb3kGpNg9rX4WNri3jepvPXJeodmdHVGd7Z3Gxcd2h2hjXT2RiZc477A6jwqAxOysWq/eY3HhWFuvPMFIPLU2Ola+z0z2gA0bqwLAqQVHE3HLvp1P7QkofTMqghEaKg4KAB7qTkap3FbrTqCQFbuVtfiBUZithzqLmI8baWY+Skmrpo5XFrwiZnphPj8SL2xuKt2DES2t2WzcKczvUbO9UpPZBzcdDTLlAA5VLbuRXP4mA917n4CoaZvjVs3VwuoPsj4n+3zoZsVbResLoKWzU3jNhXWeuY7RbNU1uxFmkJ/Cvmf7VX81XDc7DdQN2kt7h1R9aSWEPDZaaKKKgdA2x8WZD3fLn8KzDGwdHIyH9Uke7kfK1auRVD302flZZBw9Rvmp8rj3CqcbzRLkWLK9mozUhnoz1cgdzpmUjt/wGqxvBg+liOnXHwYfn9asmeo/aEdutyOjfRvpTREkrRnUbU+glrrbeByOWHA8fHtplFJXQsnFJUyaikp3HJURDNT2OWlaKRkSSPSyvTBJaWWSkoomOw9adslrQRjMpARRdRYHTsrKRJVk3S23kfomPVc9Tufs9/zt21OcbRbjlTL50lcmSm3S1yZqhR02LtJSDy0k0tISTVtGWdSy1D7a2sIYy548FHa3IU6mnrP97to558oOiDL3ZuLfQe6qwjbI8k+qshcTPck8zrTCV67lkplPJyHE11aPPS7MUwy5nvyFaLsDCZEF+J1Piaqe7ezMzA20X4n+1XuAWFSm/Dp41bsdhq9zUjnrzPUi45jBYgDiSAPE6CtN2NhBHGAOQCj3Dj53qi7p4EyTZraJw/EdF+p9wrR40sAOyo8j8L8a9OqKKKkVCo7bezhNEyngRa/Z7Le41I14RQsA8mM4iIxuyMLMpII7xSeerhvzsI/pkGqi0nevJ/dwPd4VSc9dcXas45Lq6Fs9eObi1JZ6M9MKQ20sFplPA+qf6TVSxOHMbWPCtCnQMCDwqvbU2fybhyb6HvqkWQnH0r8ctO4p6YzwlDY0JLVDnqtExHNS6zVDpPS6YmsoZTJYTV0JqjVxFdielop2LlsDeSUypG7Z1a4u2rDQm+bnw51amxFZ9unrMW9hfi2nyvVsbFVGccnVxy+OR++IppiMYFBJIAGpJOgpjiNoqoJZgAONyBVO2/vP0oKR6R8yeLWPwFEYWZPlUUSO1t8+KwjuznT3qv5+VU+Wa9cPLTSbFchqfgKukonH8uR5Op8Rbx5Cl9l7PLt3niewUns/ZzO3aeZ7KumytmiMfPvrG/SiXiH2zMGEUADhUiGpuptXWepMusC2evVNzYak6CkM9WncnYhkfpmHVU2S/N+beC/PwrG6VjRVui27sbI6CJQfW4t+M8fIWHuqbrlEsLV1XI3Z2JUFFFFYaFFFFACWIgDCxHnw14g91ZTvVsA4WS6g9CxOU+yeaH6do8DWt0y2psxJ42R1urCxHyIPIjkaeEurEnDsjFc9Gen28OwXwkmVtUN8j20Ydh7GHMVFZ661k4njDF89JyqGFjXGejPWmEPtDZWmguOzmPA/Sq9Pgyt8vvHMe7lV4JpnisAr8Rr28D50yZOUPopYltx0pVZalsXsQ8rHx0PnURNs4ryK/L4U9kml6KCauumpkY2HAg1yWfsHxosP1rxl/wBhERwjSzN1mPM9nkPrTPaO92UkRAE+0b28tKqsm152XKTceH1pqWc8wPD+9JXpbNUmSWO2m0zZnNzawsAABTCTFgc7nsFcLg2btPyp9hdiMeVviaa2J1it5I4ln7hUns7YpblYfH+1TOC2Kq62ue01LxQAUo+XjwRwGzwgFhUkulIhq9z0rHWBfPRnpDPT3ZGy5MTKI4xrxZj6qr7TH/L1mjVkebA2M2KlCi4Qau3sr+Z4D+1a3s/BLEgVRYAAAdgFNNg7DTDRBEHeSeLNzZvy5VK1yzn2Z2ccOqCiiiplAooooAKKKKACiiigBltTZSTxskihlPEfIg8iO2sm3n3TkwbZtXhJ0e3DsVxyPfwPwrZqTnw6uCGAIIsQRcEHkQeIp4TcSc+NSPn7PRnq+7z+jU6yYTxMJP8A9bH+U+fKs+njZGKupVhoVYEEHvBrrjJS0ccouOxTPRnpvno6SmEsXJpJ4ga56SjpKAEJdnKeIHlTdtjp7Ip/0lGetsWkR3+jJ2UomylHIeVPc9HSUWFITTBgUusYFcZ6OkoNwLhq9z03z0dJWG2OM9GekFJJAAJJ0AAuSewDnV53Z9G8klnxV0TiIxpI34j+oPj4UspKOxoxctEHu/u9LjHsgsgPXkI6q937Tdw+HGtb2HsCPCxhEHeSfWY+0x+nKneCwCRIERQqqLBVFgP87ac1yzm5HZDjUQoooqZUKKKKACiiigAooooAKKKKACiiigDwiovbW7MGLW00YYjgw0dfwuNfdwqVorU6MavZk23PRXNHdsMwlX2Gskg9/qt8PCqVjMLJC2WVGRvZdSp91+NfR1N8XgI5VyyIrr7LqGHkatHma2QlwJ6PnPpKOkrZNo+i3By6qrwn/wBt9P8Ape48rVW8b6GnH6LEqe6SMr/EpPyqy5Ysg+GaM/6SjpKtOI9FWOXgsT/hlt/OFpm/o52gP/LE+EsR/rpu8fsn0n9EF0lHSVOr6OtoH/yxHjLEP66dQei3HtxSNPxTL/Rmo7x+w6S+isdJR0lX3B+huU/pcTGvciM582y1YtneifCR2MnSTH9t8q/9KW+JNK+WKHXDNmRwRs7BUVmY8FVSzHwA1q4bE9GOJmsZrQJ2HrSHwQGw95HhWrYDZMUC5YY0jXsRQt/G3H306AqMuZvReP46WyD2Dufh8ILxpd+cj9aQ+B4KO4WqcAr2iott7OhJLQUUUVhoUUUUAFFFFABRRRQAUUUUAFFFFABRRRQAUUUUAFFFFABRRRQB5XtFFABRRRQAUUUUAFFFFABRRRQAUUUUAFFFFABRRRQAUUUUAf/Z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155575" y="1371600"/>
            <a:ext cx="8836025" cy="5029200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Physical System* (could VM, container)</a:t>
            </a:r>
          </a:p>
          <a:p>
            <a:pPr algn="l"/>
            <a:r>
              <a:rPr lang="en-US" dirty="0"/>
              <a:t>	Processor, Memory, Storage</a:t>
            </a:r>
          </a:p>
          <a:p>
            <a:pPr algn="l"/>
            <a:r>
              <a:rPr lang="en-US" dirty="0"/>
              <a:t>Operating System</a:t>
            </a:r>
          </a:p>
          <a:p>
            <a:pPr algn="l"/>
            <a:r>
              <a:rPr lang="en-US" dirty="0"/>
              <a:t>	Windows Server 2008, 2012, </a:t>
            </a:r>
            <a:r>
              <a:rPr lang="en-US" dirty="0" err="1"/>
              <a:t>etc</a:t>
            </a:r>
            <a:r>
              <a:rPr lang="en-US" dirty="0"/>
              <a:t> Red Hat Linux, Ubuntu Linux</a:t>
            </a:r>
          </a:p>
          <a:p>
            <a:pPr algn="l"/>
            <a:r>
              <a:rPr lang="en-US" dirty="0"/>
              <a:t>Web Server Software</a:t>
            </a:r>
          </a:p>
          <a:p>
            <a:pPr algn="l"/>
            <a:r>
              <a:rPr lang="en-US" dirty="0"/>
              <a:t>	Internet Information Services, Apache, Oracle, Resin</a:t>
            </a:r>
          </a:p>
          <a:p>
            <a:pPr algn="l"/>
            <a:r>
              <a:rPr lang="en-US" dirty="0"/>
              <a:t>Web Technology Software</a:t>
            </a:r>
          </a:p>
          <a:p>
            <a:pPr algn="l"/>
            <a:r>
              <a:rPr lang="en-US" dirty="0"/>
              <a:t>	PHP, ASP, Java, Cold Fusion, Perl, Python, Ruby</a:t>
            </a:r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r>
              <a:rPr lang="en-US" dirty="0"/>
              <a:t>Does it use SSL?</a:t>
            </a:r>
          </a:p>
          <a:p>
            <a:pPr algn="l"/>
            <a:r>
              <a:rPr lang="en-US" dirty="0"/>
              <a:t>Does it use a backend database?</a:t>
            </a:r>
          </a:p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60179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2426" y="457201"/>
            <a:ext cx="8181974" cy="1219200"/>
          </a:xfrm>
        </p:spPr>
        <p:txBody>
          <a:bodyPr>
            <a:normAutofit/>
          </a:bodyPr>
          <a:lstStyle/>
          <a:p>
            <a:r>
              <a:rPr lang="en-US" dirty="0"/>
              <a:t>Typical LAMP Configuration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5575" y="1371600"/>
            <a:ext cx="8836025" cy="5029200"/>
          </a:xfrm>
        </p:spPr>
        <p:txBody>
          <a:bodyPr>
            <a:normAutofit/>
          </a:bodyPr>
          <a:lstStyle/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</p:txBody>
      </p:sp>
      <p:sp>
        <p:nvSpPr>
          <p:cNvPr id="7" name="AutoShape 4" descr="data:image/jpeg;base64,/9j/4AAQSkZJRgABAQAAAQABAAD/2wCEAAkGBhQPEBQPDxAUFBQPEBQQDxUVFRcPFBAQFRgZFBQVFBQXHCgeGBklGhQUIC8gIycpLS0tFR4yNTArNSYrLSkBCQoKDAwOFA4PFDUkHiM1NSkwLSk1LDUuNSw1KTUpNTU2KSs1KSk1Ly8pNTUpKjUpKSstNiw1LCkrNS4sLDIpNf/AABEIALAA6wMBIgACEQEDEQH/xAAcAAACAgMBAQAAAAAAAAAAAAAACAECBQYHAwT/xABMEAABAwICBQULCAgDCQAAAAABAAIDBBEFEgYHITFxEyJBdLMINDVRYXJzgZGxshQXIyUyM1XSFVJTYnWSoeFCQ/BERVRjgqLC0eP/xAAYAQEAAwEAAAAAAAAAAAAAAAAAAQUGBP/EACYRAQAABAUEAgMAAAAAAAAAAAABBAYRQkSBgsECAxITBTEhQVH/2gAMAwEAAhEDEQA/AO4oQhAIQhAIQhAIQhBCpLuV1WTceCgcv+ea/wDsW8ft/wD5LqLdyWNnRwCZ0Ljle719zy8otN8/8fLSfp9HTa97/mMfq39uFKhSu1mQhCEAhCEAhCEAhCEAhCEAoJUrzmbcEA22GxG8bN4QXzKMy1DCYJHVNYx1XUFtJLE2IF7Tma+lY5wdzdvOeXX8dujYsJV6UVAwqaPlyK2lhD5JbDM6HI2WOYNItzw5rN32g8b2oOl3UrzjFha/9/7r0QCEIQCEIQCEIQCEIQQqybjwVlWTceCiKSyN6PUmdCWJvRwCZ0KukcWjZ1Xl93AUqFKsmLCEIQCEIQCEIQCEIQCEIQCiylCD4Y8Gia6V7WWdU25c5nc+zcgvt2c0AbLbl5TaN0743QuhaWPiZA8XIL4Y75GOcDctGZ2wn/EVk0IKtZbZ/dWQhAIQhAIQoQShVDlhcS02oaUls9bAxzftNMjS8cWAkj2IM4hai3WxhZIH6Qi2+eP6lqzmG6R01VspqmGUgXIjkbIQPKAbhBkVWTceCsFWTceCiKSyN6OATOhLE3o4BM6FXSOLRs6qy+7gKVBUZlZMWshVui6CyFW6C5BZCgFCCUKuZF0FkKpcpBQShQVGZBZCrdTdBKEIQCEIQQtc0106p8Jh5Woddz7iGJts8rh4vEBsu47Bf1L7dKdI4sOpZKuc82JuwDfI87GMb5SdiUzSfSWbEql9VUOu555ovsjZ/hYwdDR/7PSgzmmGtatxIlrpTDCTshiJY2377vtPPHZ5AtLuhCAut+1G+G4PMm7Ny0Fb/qM8NweZN2bkDRBVk3HgrBVk3HgoiksjejgEzoSxN6OATOhV0ji0bOqsvu4eNZ92/wAx3uKSUlO3V/dv8x3uKSMqyYsXRdCLIC66j3PB+tX9Uk+Ji5cuodzx4Vf1ST4mIGRCCgIQcf7pDvOl6y7syl+zJgu6R7zpesu7MpfEGe0FP1pQ/wAQpej/AJzE4jQk70E8KUH8Qpe2YnECDHaSd51HVpuzckwJToaR951HVpuzckuKCQ5Nlqm8C0XoT8bkpgTZ6pvAtF6E/G5Bt6EIQCq5WVXIF87oPSszVbMOY76OlaJJR+tO8XF/NYR/OVyIlZPSjFDV1tRUk35aeSQH90uOX/tt7FjEFmt2+5d41dajYhE2pxVhfI8BzKe5a2NpGzlbbXO/d3DyrStR+i7a3EhJI3NHRM5dwIu0y3tED67u/wChM2AgwY0GoALfo+kta33EfvyrwoNXlDT1LaunpWRSszWdGXMFnDKQWXy7j4lsqEEBVk3HgrKsm48FEUlkb0cAmdCWJvRwCZ0KukcWjZ1Vl93Dyq/u3+Y73FJGU7lX92/zHe4pIyrJi0JgdUurygrcKiqKqkZJI58rXPJeCQ2RzRucBsACX5NFqNd9SQekn8v+a5BkPmhwr/gI/wCaT86yGB6BUNBLy1JSsikLSwuBeTkO0jnOPiCz+ZSCgAhSoQcg7pHvOl6y7syl8TB90j3nS9Zd2ZS+IM9oJ4UoOv0vbMTiBJrohVNhxCkmlcGsirKeSRx3NY2VjnONugAEpmxrawv8Qi9j/wAqDPaR951PVpuzckvKabHNaeGSUs8bK+IufBK1os/a5zCAPs+MpWiEEBNnqm8C0XoT8bkpibPVN4FovQn43INvQhCAXxYy8tp5nDe2GQjiGEhfavixphdTzAbzBIBxLDZAlRQgoUjv/c3UgFJVTW2vqGRk+MMZmA9sp9q7GuRdzhNehqWdLasO/mjYP/ErrqgCEIQQqybjwVlWTceCiKSyN6OATOhLE3o4BM6FXSOLRs6qy+7h5Vf3b/Md7ikjKdyr+7f5jvcUkZVkxaFbMqqbIC6ZvUH4Hb1ib3hLImb1B+B29Ym94QdHQUIKDj/dI950vWXdmUviYPuke86XrLuzKX1BIKi6LIsgLouiyEAmz1TeBaL0J+NyUxNnqm8C0XoT8bkG3oQhAKrxfYenfwVlDkCW6QYaaWqnpiCOQmki277NcQD7LH1r4F0/X3o0afERVtb9HWsDr22CZlmvbxtkPrK5gg6x3PWkAhrpaR5sKyMFnlmizED1tdJ7AmJukmoK58ErJonFskTw+Nw3te03BHrTPavNalPicbWSPbFVAASROOUSHpdET9oH9XeP6oN8Qq5l5vq2tcGF7Q598jSQHOttNmnadiD1VZNx4KwVZNx4KIpLI3o4BM6EsTejgEzoVdI4tGzqrL7uHlV/dv8AMd7ikjKdyr+7f5jvcUkZVkxaEwOqXV5QVuFRVFVSMkkc+VrnkvBIbI5o3OA2ABL8mi1Gu+pIPST+X/NcgyHzRYV+Hx/zSfnWwYHgMFDFyFLEIow4uDQSRmdvPOJKyGZQXILIUAoQcg7pHvOl6y7syl8TB90j3nS9Zd2ZS+IM9oKAcToQemvpfX9MxOA2Bv6o9gSf6CeFKD+IUvbMTiBBi9I4R8jqOaO9pugfs3JMynQ0j7zqOrTdm5JcUAE2eqbwLRehPxuSmBNnqm8C0XoT8bkG3oQhAIKEINX1h6HtxWifTEhsg+kp3HcyYA2v+6blp8jkp2IYe+nlfDMwskicWSNcLFrhvBCdhc+1m6qo8Wby0JEVUxtmvtzZgNzJbf0d0eUIFfCnMslj2js9BKYauF0TxuDhscPGx25w8oWMQZJmk1U0ZW1dQABawmkAtwzLb9ScpfjkLnkuJZNcuOYn6N28neufLftRnhuDzJuzcgaMKsm48FYKsm48FEUlkb0cAmdCWJvRwCZ0KukcWjZ1Vl93Dyq/u3+Y73FJGU7lX927zHe4pJCrJi1VbMoQgLrqPc8H61f1ST4mLl1l1DuePCr+qSfExAyIQgIKDkHdI950vWXdmUviYPuke86XrLuzKX2yDO6CeFKDr9L2zE4gSd6CD60oOv0vbMTiBBjtI+86nq03ZuSXlOhpH3nUdWm7NyS8oAJs9U3gWi9CfjclMATZ6pvAtF6E/G5Bt6EBCAQhCAUKVCD48SwiKqZyVTCyVh2lsjQ8X8YB3Hadu9aNiOofDJiSyOWEn9lIbNPkD8wXRUIOUs7nOguCaiqI6RmiF/ZGtp0Z1XUGGyCanhPKtuGyPe57gCLG22w2HxLbUKABVl3HgrXVZNx4IFkb0cAmdCWFvRwCZ4KukcWjaVVl93Cr2Aix3EWPA71qXzS4V+Hxe1/5lt6FZMW1H5pcK/D4va/8yPmlwr8Pi9r/AMy266lBqHzS4V+Hxe1/5lkME0FoqGTlqSlZFIWlhc3MTlNiRtJ8QWfQggIQUIMVjujFNXtaysgbM2NxcwOvzXEWvsI6FhTqmwr8Pi9r/wAy29BQarSasMNhkZLFQxtfE9skbgX3Y9pzNcLu6CAVtQFkIQUqIGyMdG8ZmvaWPB3FrhYj2Fan80uFfh8Xtf8AmW3oQaj80uFfh8Xtf+ZbJhuGR00TYIGBkcYsxgvZo3227d5K+tCAQhCCCtD0n0+qG136LwqlZUVLYuVmdI4sihbsNjYi5sW9I+21b4VyHEqs4Hj1RiFVFIaSvhAEzGGURSDJzXW2jazd0gi3TaB02DE+TihNY+KKWRrGvbnDWmctBcyMuPO23ttKvVYzDE/k5J4mPyGTK6RjXcm25c/KSDlABJO4WPiXCtZhFTiHymd0gpazD4jhzvkxqy4vDTkjZnYI5CS47T6totlJ9Hmz41hdHWtdIBgzWytlvG9xbypAka152jmgjMdo3lB0puntMcR/Reb6XkhJnzx8mXE25L7WblOnLbctaxjWTUU+GVdW+OmZNDWOpaZrZmzte27bOcGuN3hpJy3G69gF8cWCQjS3ZE3ZQCpG07J75eU377bPEtJqKRj8AxN7mguhxx7oj+o53JsJHqJHrUjqOi2lNXJPS007qSVs1CaiWaKZmZ02Y2ayIOuWgAAkN3gm+yy3GLEY3vdEyVjnxgGRgc1z2A7i5gN238q5HTYcIcdpIaVojtgTuSaDsa9zZHX2/vOJWvassKJxCmAfMyrp3TOrW/JMmS99lTUOmu4Ovs5hN+jpUDpesTTV9J8lFHNEXSYjHS1I5kpYHC7muG3I7+q3mTceBSwU8EbI6VkkEra6PGmtrZHtcGnnXawuJyl28237zuO1n37jwKJLI3o4BM8EsLejgEzwVdI4tGzqvL7uHzYnUmKCSVoBMcT3gHcS1pcL+TYtE0B01r66L5bWwUsVEYZHiRjy12dhsQ4Pecrdjtp8S3XHu9Z+ry/A5cY1MxYbJBJBle6smo52VbXZ+SdT5r2G3LuybvKrJi2z49rVM2GRV+HHky+ujpntkEb3taSb3aHENva48i3HSHSIw0lTNSOgllpgRkdMxjGy3AyyuzANO2+UkE7tl7rhlNh7BoxA9rQHT4qwSkEhz8pe1vT0A22L7K2gZTx6SwQtDY4zTNY0EnKOV8pv0lB3KkxpvyeGaofFE6dkezlWFhleAcjH3s/adlt69KrHIInFstRCwtYJHB8jGERk2DyHH7N7C+5cWxqGMVGDSYjDJNQHC4omtY10rflZadmRm0uN49g32G+xWI0+hiZV4y2shkdUP5CTDn5XOayDMA52YbGty5W3Oy4tvQdZx3SyWPFsMpYXsMFc2Z0tg1+drW5mFr/Fu3Ldlx7/AHjo11F/YBdhCD5sVqjDBLK0AmOJ8jQdxLWlwv5Ni53JrOqBg1JiXIxcpVVTYJG2kyNaXvbdvOvezRvJ3rfdIe9Kjq8vwOS8DQ+mjwWhxJrXComrWRyOzktLeUeNjN25rUDFVWLxQuyyzRMOVz7Pkaw8m37TrOI5o6TuCiTGoWxtmdPEI5CBHIZGNY8ncGvJs6/kK4ZrGgjbieKfLoZZJJaNjsMcGvc1ga1ud1wbBrdtzu2OvvVq2KMQYBJXwyS0IpnRytYHPby7r5AWt2knm2A2mxsg6NQaYSnHK2jllYKWlo452khrMhc2Iuc6Q9HPdv8AGtr/AE3ByTZ/lEXJPdlbJyjMjnE2Aa++Um+ywK4JrAw98mJYl8nuI4aGjlnitkdJSsEBczxty81x8w+JfXp/JDNJQVDSWYY7D+TpbQGsjiqAXAxckHttJbI25dvb5Cg7nUYpFG9kb5Y2vlvybXPa10gG05Wk3dYeIL6IZQ9oexwc1wDmuBDg5p2ggjYQR0rhtZgIfPo9R1XKPY6Koa9srTBIYjZzWPY17svNsLZt2w+JdwpKZsUbYo2hrI2BjGjc1rRYAeoIPZCEIIUOCshBQNRlV0IKWUZV6IQeeVTZXQgplUPGw8FdUl3KAsrOjgEzjVx1up+q/bU+wfrSfkXYmrilO31dHl5QamoZ6XmvT6eu9r3+/wB2SVWyspXcyymVRZeiEFLIyq6EFLKwUoQQVUhWUFBW3+rqcqsFKCmX/W9FldCDzylXClCAQhCD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9" descr="data:image/jpeg;base64,/9j/4AAQSkZJRgABAQAAAQABAAD/2wCEAAkGBhQREBQUEhIVFRIWFRQUFBUUERUUFBYVFhQVGBUUFRQXHCYeFxojGhUUHy8gIycqLCwsFx4xNTAqNSYrLCoBCQoKDgwOGg8PGiwkHyQpLCksLCwsLCwsLCwpLCksLCksLCwsLCksLCwsLCksLCwsLCksLCkpLCwsLCksLCwsLP/AABEIAOEA4QMBIgACEQEDEQH/xAAcAAABBQEBAQAAAAAAAAAAAAAAAwQFBgcCAQj/xABHEAACAQIDBAYHBAkCBAcBAAABAgMAEQQSIQUGMUETIlFhcZEHMlKBobHBFCNy0TNCYoKissLh8BVzNIOS8SREU2OTs9Il/8QAGQEAAwEBAQAAAAAAAAAAAAAAAAIDAQQF/8QAJREAAgICAwACAgIDAAAAAAAAAAECESExAxJBIlEEE5GhQmFx/9oADAMBAAIRAxEAPwDcaKKKACiiigAooooAKK8LW41E4rb4vliXpG7f1R7+f+a1tWY3RLE1H4nb0SaZsx7F1+PD41GPhpJdZnNvYXQfl86XhwiJ6qgd/E+ZraMtg23JX/Rw2Ha5/wC1JMcS3rShe5R+Q+tO6pm7O/7YraE+FkhWMJ0oiYOWLmGTLIDew4ENYDkeNMl9GP8A2WQ7MLetNIfefqTXn+ipzLH3j8qpO/G3cZHjpI4MSYkTAti0URRPmeNmzKS6k2Kq3lTzereOU7AGKjcxzPFhnzRkqQzvHnynkNWHhTU8C2i1f6Ina3mPyr0bLI9WWQfvflaq1uLj5/teOw0s8kyQHDmNpbGQdLGWYFgBccOPZVwxM4jRnb1UVnPgoJPwFK7To1U1Y3VcQvqzX7mF/nelU2xOnrxBh2obH61RdzN/sTiJsNHiYorYqKWWNos6sgiZ1+8RiRY9G1iD2VYNtb+YTB4gQTuyN0YkLCNmRVLFRnK3K8Oy2o1rXF6BNbLLht4Ym0JKHsYWHnw86klcEXBuO0aioR4VkFyARa4NuXjxFNlwLRm8Llf2TqD/AJ30lIa2WWioXD7fKnLOuU+0NVP+d16mI5AwBBBB4EG4rGqNTs6ooorDQooooAKKKKACiiigAooooAKKKKACmuO2ikQux15KOJ/ztpHae1RH1VGaQ8B2d5/Ko6DCEtnkOZz28B4VqRjZzKZMRq5yR8kHPx/v5U32xtnD4CAyzNkjBC6KWZmN7KANSTY8eyoDeT0jQwCPoj0kTySQS4iIh/s8gXjksc7C+a3AhGteudiTDamz5sJimDToOhldbENpmgxSW4hgFcHnY8jVK9Yl/RLY3GT4nZ0kmHSXDYho3aJZFXpQVJKgqbgF1HiM3dVI9HO8ZOMjX7U0seIwweRJ8RneLFIxVlUMb9fKSFGtmHs3qY9GeOxDNPFi8STJhMuHMBRQqqtss5k9ZycpFzy8RVY3j3blixWJw2Hw8jtJNDjsFJGgtDJnIkDyGwRPW4njGnbTpbQrembJWJbRxMmF2jiMQsRMeE2i0ssoZbCLFBFaMpxNwvEaC/fW2Jewva9he3C/O3deos7rYctiWaPP9qKGdXJKN0Ystl5dvjSRdDSVlQ342UmI2vs9Gd1jngxETNE+RmUKz5c2vVbOARzBNO/SfgUh2G8US2ROgRFFzYLIlh2nhzq5pgoxktGn3Yyx9UdQWAsh4qLADTspUygcx5ijtoOuyK3e3agwat0CEGTK0jO7SOxA0uzknS507zTL0jY/odlYpuZiMY8ZSI/kxqwiVfaHmKRx2zo54zHNGkkZsSrqGW44Gx5isvNs2sUVPcrcZ8M8U80/SOuFTDxRiIRiJDZ2BIJztcsL6XufdGbny4jEbSxeNjjjfDSzHCl3kKusUIWzRrazKbJcdvvrRJ4syMtyuZWXMtrrcEZhfS4veq7ujuvLs5GiE4mwwDGKMwrHIHLFmvIDZr8Ne3kBW9rsWtFS9J22ppMZBhsNK8ZieIM6OVPT4g5YlJHZGHb96rnuftuTFpNMbfZzM6YU5bM0UfVMjG+uZgSNORrLd4MBiVlwsTqRjcVJPiJOYWbEN0MSBhp91GGbQ6Zq2jZWzUw8EcMfqRoqL4KLXPedSe800qSRkbbHEkYYWIBHfTRYXhOaE3HNDqD/AJ51CekbbH2bAsVlkjndkXD9FbpHlzAqoBBuunWHMac7F/uxiMW0J+3xRxyrbrRuCrjKCWKj1CCbEXtcG1hakrFj3mix7P2qsunquOKnj7u0U9qv4nB5jmU5XHBhp5082btYk9HLpJyPJv70rRqZKUUUUowUUUUAFFFFABRRRQAVH7U2l0YyrrI3AdneaXx+NESFjx4AdpqIw0JuXfV2+A7K1Ixs9wuFy6tq54njTiqN6UulEcLffHBKz/bPs75JgCAI3vzRSSSOBIF7cQ93b21HhsDAcTj0mWRzHBMQVzKSciOTc5gB1i1rHQnS5pWLEvNFf9I25rR9Li8KpyuAcXCvE5TmXFRjlIh6x9/IveA3NxUsWIw2KwyNLh5WOFxEcSljExOYqF5R3++QngCyE6VtdRux93cPhOk+zxLH0rZ3y31OthrwUXNlGgvWqeKZjhm0Re2vR9hsVivtEufVBHJGrlI5spuply6sBYC1xfKvZViZ1RRcgKNBrppwpE4ktpHbvc+qPD2jUdtXbWGwYDTyjOfVB60jfgQcvh30uXg3CySX2lm9RNPabqj3Dia5ZGtd5LDnlAUf9RuaoG1/SVIQTGFiS9gzHO593qg93W8az/a+88+IY5pWI5XJJ8uA9wqseFshP8iMTa8Xt3BRfpJ47/tS5z5AmmB392cDYSIT3Rk/01hxZjxYnxJrzoaquBfZzv8ALfiNzO/WA5uo8YiPpTrDbxYGT1Jo79zlD8bVgnRE2Gp7Bx8hSkUVza6ppfrA2PwNuflR+lfZq/Kf0fRcZuLpKSO+zr58fjSoxLD1luO1Nf4TrXzvhNsz4dvu5CttOqxAPlWgbH38xCKplUSAi9wRcfvAWPl76nLhaLQ/IUjTY5VfgQbG/eD22PA0rVb2ZvFBivVa0nZ6sg//AF8al0xZX19V9sDh+IcvEVFqjoUkyp7F2dLj9ovjcTG8cOHZocHDIpVswPXnZTzvw77ewKjN+961xM64COUxYbpEjxuJCkqpa9sOGAsCSpBJ0vpwDVoW0cO0sLpHKY2dCqyoAWQkaMt9P80I41Vt2MMuydnSDGJHEsUjFpVbpPtGqlJcp1Dk5VCnW6jhTJ+mNeEvsjBDZ8DLPi80Cv8AdNOVUxRmwWJpSRnsb2JtpYWqUmhWVQQQdAVYG4sdQQRxBrM9tY07UxuHCQs6JgXxkeFnPRq8xkKp0o4EEZSNbMLagMTVt3Uwf+mbPijxcyKc/MhY0aV7rCh7ASe7jyFY176CZatlbSJPRyeuOB9ofn86lKgMXhs2o0cag8PdUlsvH9Iuujrow+tI0UQ9ooopTQooooAK8JtXtRm2sTZQg4tx/D/f86AGTy9NJmPqLoo+v18qh9+vtf2J/sBtMCCbfpMg1YRci+g0PEXA1tU1ELAAcqo+J2zj9muzYlftuCLM3TRKFnhBN7PHwKi/hb9YcKokTbGWwPSoRGv29AYmJjGKiW6Z7ax4iHjG9r3AGo1AI1o2huAZVf8A02bDtgcVrJFIS8UT8p8OUvZh2XFuBuNB7tTYUGNddo7M6GaVWvLA4HRzXBBEiN+jlysdSBfjx1N02JsODCIywRLEHYyOqkkZiADYnkLWA0HcKdtLKFSb2Pdn4UQQRx5iVijRMzHUhFC5m79K4J6TU6R9nAt3nsXupMydIbn9GOH7RHM/sisq9IPpCOILYfDNaHhJID+l7VU/+n/N4ccjFyZk5qCtkxvl6VBHeHA2Zh1WmsCi90Q4Mf2jp2Xqg4TZM2KJldyWYm7uWZmPjxtUbBpyB8QD86s+7mMdplSwCWPVAAAAU6j3/OutQ6LBwfs/ZLJI4bd6OwzLnsABm1A7bDgL1W8TsR1ksUIBchSeqp10sTpwrSIsNQ2zS4ZXylT6oy6rbW5voTw5UinRaXCpFGO7fRgiS+bQjKGKkHlmCGzXsPeKe7P2LEl2kGZVF7k3FxxIWwJB4i40seNW3E7Jd8lnACkMCAVbMNBa2mWxPf366NMXIMNnzZGzSDIpNmCsNb8TlXQcKO7YfqUSN2TLhyQVyJI9xlC5SByW/AnT3082jsFJhZ11HBhow8D9DTXa27ilVlgGUEFirMF0Gt0B7rm1+FrVJ7vY3poyGILroRzI06x8T2VjfqGS/wAWig7Y2A0Da6ofVbt7iORpthca8Wg1Tmp4d9uY91XDfRusia2ALHTQk6Ajtt1vOq/jpVdEVYlQre7A3LX5a6+ZNVjK1k5pw6t0OoXLqJItbcVvZwRyzdvYTbx7LXu/vuy9WYllGme3WU9jjn4/PjWfYaHrfpOjuCM1jbwa3I1KbNhdWKyLYkAK4N1bLfQkaZrX79KWUUx4TaZsWFxQAzRm6HUqDpr+sn5c6Nu7Gi2hhWhcnK1mVltmR1N1YA6XB5HvFZxsbbD4STiTCx6y+yT+uv1HPiNeN/wm0BbOhup1YDmPbHf865pRaO2E1IabE3di2cJ8VicSZZ31mxM1kAQEWRVuQo0XQcbADgBUFicRPt68cQMGy8wzzOo6XEZWvaNT6q3HHu1uerVt2zsODGpGs6dIiOJVGYgEgEa2PWUg8Kg9s78ZJPsmz4PtGKXqlVGWCC2n3jaAAdgsBwuOFYs/9Gf9Fj2Dgnw+Hjhmn6Z1uquRlZlF8gIuczBLXPO1++nMpMbiRfBh2j/PpWbbF3YxOLvi58TKm0YcQUQSJbDxBHGdEQaOjoTqpAPDtJ0xjyNY1Rqdk1FKGUEcCLiu6h9iz5WMZ8V+o+vnUxU2OmFFFFYaBNVuWbPIz+4eHL/O+pjas+WI9p6o9/H4XqBU2poispfpKgmZoWKYh8GiuZfssgWVJLjJKVscyqL2HDU3I0prs7fyRUiXCq+0Io4r4iRmC4q5c8IrljlUa6Ne462hNX/PVe23uNhcU3SMhjmvfpYG6KS/eQLE95F++qprTJtPaPd2Nm4ORhj8NC0TSoVIIMakFgSxiHVvcesNDqeOtTuIkzHIPFz2L2eJpDB4aPDQLHGMscaBVF76Dv5k/M1G7c2yMHhZJn1fiB7TtoieH0BrNsLpFY9J2+GRfskBsxA6Yj9VCNIx3kanusOdZnHHXUszSOzuSzsSzE8SSbk05girshHqjzOWbnI6hhq57lYAdd/BeHffQ+A18RVZijrRt19ntHAubieta2ouSRf3W86XkeCvDDJIxwV1DhFQmyqMx0yrY3PG558PhTuOKjE5lUZBc310J04nh3A++1c1nbRC7y7QeBFyCxYkZjY2tyA7e+q/s6d5pIo2dj17hgQGBJuWDEcePw7LVokmFDAqwBU6EHUEVAJuwiYtMqt0eUve97OjAgZiNBw53NNGSoSUW3Y22ts6cIIVPSo/VzOt2Q8eswFrcbG1xaqmmeGS4ujqbd4PMEcxWs9HUHvBu9FIC5OSQ2UNrZm4KpHfoKIz8Zk+P1FH2ttJsRlLKoZbi631BtoQSeBv51FPFT9kpJ46usHO8kZJFThtsvcX0HVzEDUlWBzW7coy99dyR01ljpibtaJXG4xJIWdC3VIvYlWXXuvyPeNKW3R3qMUoie4jY2Qtybja40sbg9motxsEd30jZJI8tnIOY+0p007LX+NRSbANns1nSWynW1lsb294PupaWh05Jpo2bZ+LsQP1W1XuPNfqKY7VEGBll2g7SKGjSKVEXMsjBgI3KgeuL5Qbga68ahN39pl0yMesLa/tDgRVshm6WPiVJBBItdW7RfS4Oo91czVM7YytFA2/vzjZOjCo2Bw8pIDlOlxhQKzGRYQcyrYcQP3qlfRiJR9oOXEfZXaN4XxVulkkKkSvb2TZTz5anWpHd7cmHCv0zM8+KPrYiYlnuRY5Bfq8SOZ76seehtaRqT2ztnIIYcVN6scUgZQRwIBqslql9hzXQr7J+B/vepsoiSooopBiG29Lqq9gv56D5GonNTrbMt5G8beQqPz1RaJvYtmozUjnr3PWmHGJa7KvL1m8F4Dzt5VmPpS2z0k6QA9WMZ2/G408l/nNaKZheRjwHVv2BRc/EnyrDtoYwzzSSnjI7N7idB7hYe6rcUcnNzyqNHEKVIwR1L7t7i4jFDMq5U9pquuE9ERtrOAfCrS5Ir05uPhm80VfdTZwlnGbVUGcjtsQAPM391aLFHUI26z7NdSZI26ZlgjzA+ubvYgfso3vtU5Ng8TEpd+hKKC7ZQ+bKou1teNga55y7PB28ceqpjmOOl1So/EY89AskQBLmMJmvY52HG2vAk0v0eKUZmEGUC5sHvYam3W42qZWxvtXplZDHIBdwFToixbQk5mvwsO7xp5s/aCzBsoYZTY5ltrcjQ6g6g8DSGIxIkjhniAZmKiLNfL97YEkDj1b0htKB8JH02KMTRB0FghJDSSKo6NRpcsRqbnjWmekriIwVOY2W3WN8un4uQql7Tj6CUSrIhsc0MdmvY8CRxAtqCT2W41MYiKTaReOHKscbA5mzXZteXC3jUdtDcOeKN5C6MERnIAOYhVJsNeNhTRpbYkrekQG1NoGdgzKqtaxKgi/ZcefnUey0sr5lDLqCLj3jSrFBuHMygmRBcA8CePvq1qJGnLRUJEptKlXqT0dS20lQn8JH1qtba2DLhmAkWwOisNVPv7a1ST0LKDWyvlihzKSCOBHGrDsxLwK3NsxY9rXIJPebCpaP0YyOobpV1APA86fYHcCeJColQi99QdL8bWNY5x+wjxST0VrDzGOQHlwNXbZOM63cwv+8ND8LVGz+j+Y6mSPt4H86jN2driSJHHAEHXs4H4GkdSWCkbi8l+zUZqQR9K9z1E6BbNUhsWW0lvaBH1HyNROenOAls4PYQfjrWM1FsoooqZQp+0pLue8sfM00zUptFuv7vqaa5qsiLFs1Gekc9cyPofA/KtMIfeHGdHgJm5lH83JA/mFUz0b7sfa8Tdh92mp/KrBvvLbZ5HaIh/GpqY9DGGAwrvzZyPKq31g2Qce3Ikyy7z7zwbKwokkBtfJFEls0jW9VewW1JPDxsDnqemTHu2ZMHh1TkHeQtbvYED+GufTE5k2lh4z6keHMgHLM8rgnyjTypxujuYMZEz9Jls1rWvSRjFR7SKTnLt1iJbQ3yn2nicCj4YxdFJI75ZM6MxjyxspIBFrubHt41sMMYmgU8nQA/vCxrNNubl/YsNLielLdCvSZbWvZhpflV83N2oJsKhHC7W7he4HupZ1XxHg5X8iqbBJfC4FDxDAN/yUZT8bVcVPLlwNVndeC+Llj5QzYy3cHnuv8NL7u7U6bEY9L6RYp0HgqRL/ADBqyRsNDPdw/cYOM8UlkQ/8jOnztSXpa2jZMFDa/SYnOV5FYUJ17szofdTbdeNhtTGISckc0zKCTYdNkk0HL1qivSBiTLtaJBwgw1/35nP9Kx0yXyQl/B/wXz0f4cR4MudMzMxP7I/sKk92ttLjsHFOBpJGrMvIEqMy+dxUHvLi/sexJyDYrhii/jkAjX+JxTf0RSZMJ0PsZSPAj871Nq05FU6qJQEwnQtJAeMMskX7qMQh965T761iVymGLjisTML8LqhIv5VRd+sF0W1JOyeOOYfiX7p/5EP71aLNg8+HKDTNEVv2ZkIv8apN2kyfGqbRmG6XpExkkkf2pIWhlt1o1ZHQn1SQWIYXsDz1v3Vcd9sOHwE7EXMcZmXxiGfj3hSPeaquxPR7PGY0kyhI8oLA+tl7ByvU36Tdrrh9mTC/XmX7PGOZaTRreCZj7u+h1a6hG2n2KvgfS3PeNTgV6O6qX6ck5bgFrZOzW1af090zDhlzDyvWEwJZUHYF+lbhD/w4/wBv+mt5IpaF4puWzN4/Szi3jDLs5MrC4P2k8D+5UFumrRx9G2hy8PP8q72MP/Bw/gFJ4OYDEi3Z9SKqopXRGU22rNJwM+ZFPaAfhS+aorYst4k8Kf5qg0dCeBbNS2Fbre40zz0vg2649/yNYMWz7fRUTnNFTopZE7V0cfhHzNM81Pt4VtIP3h5N/eorNVVok9i+auZD1T4H5UlmozVphWN9jfAn/lH+Jam/QrjQcNLH+sr3t3MND538qht4482CkHMKf4Df+mqruTvScBiRJYtGerKo4le0ftDiPeOdV69oNHO59eRNmh+lnd9maHFoLhFaKWw1CFsyP4BiwP4h31Xd095cTh5oo4yn2dnHSKUBY306rcuVa5s3akOLhzwussbDWxvb9lhxU9xsajDuPhekEgTKQc1gbC/hUlNdesi8uN9u0WcekU//AMnGf7J/mWo70YYq8DJ7JUjwIFPvSVKF2Ti8xC5oiq3IGY5lsBfie4VW/RpicsxX2ox5j/vWRXwY0nU0XvYuzuixWJkPCVw4/wDjjB+KtVF9EuIMkuIlYG2IkmmBINjmkJ07dCKu29GO6DA4qXmkEzD8QjbL8bVU/RzthRDgoWFnQZeGjKUOvcdBpWLKbNdJpFow+xOjxWIl/wDVKN5RRJ/QazzZ9sTtXFvmN2xaxZctwY8OuXMGvp1kGn7Va/tOdYopJW9WNHkPgilj8BWSeiLAlx0retlZ2P7crXNbB4bMmspGnT4ZZUKOoZCLFSAR3aGvNkbDiwxJiTLm0Op+tZr6WT02JweGJIXLNO4BINuqifKSme5GCTB4xHjZxn+7cFyQVYg8D3gUKDcbsHNKVUXD0qYTTCTj9WVoW/DMtx/FGo/eq5NN0eGz2vkiL2va+VL2v7qYbwbN+1YZo+eaN1/FHIjj+W3vp1tAWwco7IJB5Rmpt4SKJVJsyub00YiRAYNm2LC4aTEZl1/ZVASPeKqWMbE4ycT42QMy/o41Fo4x2KvLlrqTbUmltjH/AMNF+BflS0hrrjBLRxy5JPA3biPEfOtsh/4cf7f9NYix1HiPnW3Q/wDDj/b/AKaTl8H4PTEdl7WRcChuCyoAVvrfgB/eo7YEt5QTxJJPneoXDH7tfAVKbAPXJ7AavVI5HK5GpbCb7pPCpLNUXskWjUdij5U9zVzPZ2rQvmpxs8/eL7/kaYZqe7IF5R3Bj8LfWsYyJ7o68qU+xUVGy1Ff3uisQf2j/EL/AEqt5qu29WFzRMR7N/epv8r1Q81VhlEp7Fs1Gakc9GenEGWMS4kU8Dr7mGv1rLWiKOynipK+RtWqYzQg8j1T79R8fnWfbz4TJPm5P8xofhaq8bObmVoa4TMrZ45Hif24naNvNSKlhtjHsLf6lirf7zX873qFgepGF6pKKZHj5JLFno2Isj55pJJn9qR2Y+ZJNTNmy2SR4zwDRuUYeDA3pnE9Oo3pKLW2IS7OmkUpJjcU6NoyPiJGVhxsVLWIqTCELZWZCBYMjFWXvDDUGklalRe1+XC/K4tcfEedYNdnkGzWljeOfaGNAZSLtiZXjIOhR47m6kXH0qTg3QkkyxYfHPHkyBxBK8YKkaPcEdJbhw0vUeGq1bl7PfOZjomUqL/rXI1HcLUksIpH5MdbN9H8UUvSSSy4hsuW+IlaRgovYAnldibXHbTt9zICb3kGpNg9rX4WNri3jepvPXJeodmdHVGd7Z3Gxcd2h2hjXT2RiZc477A6jwqAxOysWq/eY3HhWFuvPMFIPLU2Ola+z0z2gA0bqwLAqQVHE3HLvp1P7QkofTMqghEaKg4KAB7qTkap3FbrTqCQFbuVtfiBUZithzqLmI8baWY+Skmrpo5XFrwiZnphPj8SL2xuKt2DES2t2WzcKczvUbO9UpPZBzcdDTLlAA5VLbuRXP4mA917n4CoaZvjVs3VwuoPsj4n+3zoZsVbResLoKWzU3jNhXWeuY7RbNU1uxFmkJ/Cvmf7VX81XDc7DdQN2kt7h1R9aSWEPDZaaKKKgdA2x8WZD3fLn8KzDGwdHIyH9Uke7kfK1auRVD302flZZBw9Rvmp8rj3CqcbzRLkWLK9mozUhnoz1cgdzpmUjt/wGqxvBg+liOnXHwYfn9asmeo/aEdutyOjfRvpTREkrRnUbU+glrrbeByOWHA8fHtplFJXQsnFJUyaikp3HJURDNT2OWlaKRkSSPSyvTBJaWWSkoomOw9adslrQRjMpARRdRYHTsrKRJVk3S23kfomPVc9Tufs9/zt21OcbRbjlTL50lcmSm3S1yZqhR02LtJSDy0k0tISTVtGWdSy1D7a2sIYy548FHa3IU6mnrP97to558oOiDL3ZuLfQe6qwjbI8k+qshcTPck8zrTCV67lkplPJyHE11aPPS7MUwy5nvyFaLsDCZEF+J1Piaqe7ezMzA20X4n+1XuAWFSm/Dp41bsdhq9zUjnrzPUi45jBYgDiSAPE6CtN2NhBHGAOQCj3Dj53qi7p4EyTZraJw/EdF+p9wrR40sAOyo8j8L8a9OqKKKkVCo7bezhNEyngRa/Z7Le41I14RQsA8mM4iIxuyMLMpII7xSeerhvzsI/pkGqi0nevJ/dwPd4VSc9dcXas45Lq6Fs9eObi1JZ6M9MKQ20sFplPA+qf6TVSxOHMbWPCtCnQMCDwqvbU2fybhyb6HvqkWQnH0r8ctO4p6YzwlDY0JLVDnqtExHNS6zVDpPS6YmsoZTJYTV0JqjVxFdielop2LlsDeSUypG7Z1a4u2rDQm+bnw51amxFZ9unrMW9hfi2nyvVsbFVGccnVxy+OR++IppiMYFBJIAGpJOgpjiNoqoJZgAONyBVO2/vP0oKR6R8yeLWPwFEYWZPlUUSO1t8+KwjuznT3qv5+VU+Wa9cPLTSbFchqfgKukonH8uR5Op8Rbx5Cl9l7PLt3niewUns/ZzO3aeZ7KumytmiMfPvrG/SiXiH2zMGEUADhUiGpuptXWepMusC2evVNzYak6CkM9WncnYhkfpmHVU2S/N+beC/PwrG6VjRVui27sbI6CJQfW4t+M8fIWHuqbrlEsLV1XI3Z2JUFFFFYaFFFFACWIgDCxHnw14g91ZTvVsA4WS6g9CxOU+yeaH6do8DWt0y2psxJ42R1urCxHyIPIjkaeEurEnDsjFc9Gen28OwXwkmVtUN8j20Ydh7GHMVFZ661k4njDF89JyqGFjXGejPWmEPtDZWmguOzmPA/Sq9Pgyt8vvHMe7lV4JpnisAr8Rr28D50yZOUPopYltx0pVZalsXsQ8rHx0PnURNs4ryK/L4U9kml6KCauumpkY2HAg1yWfsHxosP1rxl/wBhERwjSzN1mPM9nkPrTPaO92UkRAE+0b28tKqsm152XKTceH1pqWc8wPD+9JXpbNUmSWO2m0zZnNzawsAABTCTFgc7nsFcLg2btPyp9hdiMeVviaa2J1it5I4ln7hUns7YpblYfH+1TOC2Kq62ue01LxQAUo+XjwRwGzwgFhUkulIhq9z0rHWBfPRnpDPT3ZGy5MTKI4xrxZj6qr7TH/L1mjVkebA2M2KlCi4Qau3sr+Z4D+1a3s/BLEgVRYAAAdgFNNg7DTDRBEHeSeLNzZvy5VK1yzn2Z2ccOqCiiiplAooooAKKKKACiiigBltTZSTxskihlPEfIg8iO2sm3n3TkwbZtXhJ0e3DsVxyPfwPwrZqTnw6uCGAIIsQRcEHkQeIp4TcSc+NSPn7PRnq+7z+jU6yYTxMJP8A9bH+U+fKs+njZGKupVhoVYEEHvBrrjJS0ccouOxTPRnpvno6SmEsXJpJ4ga56SjpKAEJdnKeIHlTdtjp7Ip/0lGetsWkR3+jJ2UomylHIeVPc9HSUWFITTBgUusYFcZ6OkoNwLhq9z03z0dJWG2OM9GekFJJAAJJ0AAuSewDnV53Z9G8klnxV0TiIxpI34j+oPj4UspKOxoxctEHu/u9LjHsgsgPXkI6q937Tdw+HGtb2HsCPCxhEHeSfWY+0x+nKneCwCRIERQqqLBVFgP87ac1yzm5HZDjUQoooqZUKKKKACiiigAooooAKKKKACiiigDwiovbW7MGLW00YYjgw0dfwuNfdwqVorU6MavZk23PRXNHdsMwlX2Gskg9/qt8PCqVjMLJC2WVGRvZdSp91+NfR1N8XgI5VyyIrr7LqGHkatHma2QlwJ6PnPpKOkrZNo+i3By6qrwn/wBt9P8Ape48rVW8b6GnH6LEqe6SMr/EpPyqy5Ysg+GaM/6SjpKtOI9FWOXgsT/hlt/OFpm/o52gP/LE+EsR/rpu8fsn0n9EF0lHSVOr6OtoH/yxHjLEP66dQei3HtxSNPxTL/Rmo7x+w6S+isdJR0lX3B+huU/pcTGvciM582y1YtneifCR2MnSTH9t8q/9KW+JNK+WKHXDNmRwRs7BUVmY8FVSzHwA1q4bE9GOJmsZrQJ2HrSHwQGw95HhWrYDZMUC5YY0jXsRQt/G3H306AqMuZvReP46WyD2Dufh8ILxpd+cj9aQ+B4KO4WqcAr2iott7OhJLQUUUVhoUUUUAFFFFABRRRQAUUUUAFFFFABRRRQAUUUUAFFFFABRRRQB5XtFFABRRRQAUUUUAFFFFABRRRQAUUUUAFFFFABRRRQAUUUUAf/Z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146" name="Picture 2" descr="http://bodvoc.files.wordpress.com/2010/06/web_architecture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1600200"/>
            <a:ext cx="5715000" cy="486727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ubtitle 2"/>
          <p:cNvSpPr txBox="1">
            <a:spLocks/>
          </p:cNvSpPr>
          <p:nvPr/>
        </p:nvSpPr>
        <p:spPr>
          <a:xfrm>
            <a:off x="612775" y="1464780"/>
            <a:ext cx="8836025" cy="5029200"/>
          </a:xfrm>
          <a:prstGeom prst="rect">
            <a:avLst/>
          </a:prstGeom>
        </p:spPr>
        <p:txBody>
          <a:bodyPr vert="horz" tIns="0" rIns="45720" bIns="0" anchor="b">
            <a:normAutofit/>
          </a:bodyPr>
          <a:lstStyle>
            <a:lvl1pPr marL="0" indent="0" algn="r" rtl="0" eaLnBrk="1" latinLnBrk="0" hangingPunct="1">
              <a:spcBef>
                <a:spcPct val="20000"/>
              </a:spcBef>
              <a:buClr>
                <a:schemeClr val="accent1"/>
              </a:buClr>
              <a:buSzPct val="80000"/>
              <a:buFont typeface="Wingdings 2"/>
              <a:buNone/>
              <a:defRPr kumimoji="0"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2"/>
              <a:buNone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Arial"/>
              <a:buNone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1" latinLnBrk="0" hangingPunct="1">
              <a:spcBef>
                <a:spcPct val="20000"/>
              </a:spcBef>
              <a:buClr>
                <a:schemeClr val="accent3"/>
              </a:buClr>
              <a:buSzPct val="90000"/>
              <a:buFont typeface="Wingdings 2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1" latinLnBrk="0" hangingPunct="1">
              <a:spcBef>
                <a:spcPct val="20000"/>
              </a:spcBef>
              <a:buClr>
                <a:schemeClr val="accent4"/>
              </a:buClr>
              <a:buSzPct val="100000"/>
              <a:buFont typeface="Arial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/>
              <a:buNone/>
              <a:defRPr kumimoji="0"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ct val="20000"/>
              </a:spcBef>
              <a:buClr>
                <a:schemeClr val="accent6"/>
              </a:buClr>
              <a:buSzPct val="100000"/>
              <a:buFont typeface="Arial"/>
              <a:buNone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None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None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1" dirty="0"/>
              <a:t>L</a:t>
            </a:r>
            <a:r>
              <a:rPr lang="en-US" dirty="0"/>
              <a:t>inux</a:t>
            </a:r>
          </a:p>
          <a:p>
            <a:pPr algn="l"/>
            <a:r>
              <a:rPr lang="en-US" b="1" dirty="0"/>
              <a:t>A</a:t>
            </a:r>
            <a:r>
              <a:rPr lang="en-US" dirty="0"/>
              <a:t>pache</a:t>
            </a:r>
          </a:p>
          <a:p>
            <a:pPr algn="l"/>
            <a:r>
              <a:rPr lang="en-US" b="1" dirty="0"/>
              <a:t>M</a:t>
            </a:r>
            <a:r>
              <a:rPr lang="en-US" dirty="0"/>
              <a:t>ySQL</a:t>
            </a:r>
          </a:p>
          <a:p>
            <a:pPr algn="l"/>
            <a:r>
              <a:rPr lang="en-US" b="1" dirty="0"/>
              <a:t>P</a:t>
            </a:r>
            <a:r>
              <a:rPr lang="en-US" dirty="0"/>
              <a:t>HP</a:t>
            </a:r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30175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2426" y="457201"/>
            <a:ext cx="8181974" cy="1219200"/>
          </a:xfrm>
        </p:spPr>
        <p:txBody>
          <a:bodyPr>
            <a:normAutofit/>
          </a:bodyPr>
          <a:lstStyle/>
          <a:p>
            <a:r>
              <a:rPr lang="en-US" dirty="0"/>
              <a:t>Vulnerability Scanners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5575" y="1371600"/>
            <a:ext cx="8836025" cy="5029200"/>
          </a:xfrm>
        </p:spPr>
        <p:txBody>
          <a:bodyPr>
            <a:normAutofit/>
          </a:bodyPr>
          <a:lstStyle/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r>
              <a:rPr lang="en-US" dirty="0"/>
              <a:t>	</a:t>
            </a:r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</p:txBody>
      </p:sp>
      <p:sp>
        <p:nvSpPr>
          <p:cNvPr id="7" name="AutoShape 4" descr="data:image/jpeg;base64,/9j/4AAQSkZJRgABAQAAAQABAAD/2wCEAAkGBhQPEBQPDxAUFBQPEBQQDxUVFRcPFBAQFRgZFBQVFBQXHCgeGBklGhQUIC8gIycpLS0tFR4yNTArNSYrLSkBCQoKDAwOFA4PFDUkHiM1NSkwLSk1LDUuNSw1KTUpNTU2KSs1KSk1Ly8pNTUpKjUpKSstNiw1LCkrNS4sLDIpNf/AABEIALAA6wMBIgACEQEDEQH/xAAcAAACAgMBAQAAAAAAAAAAAAAACAECBQYHAwT/xABMEAABAwICBQULCAgDCQAAAAABAAIDBBEFEgYHITFxEyJBdLMINDVRYXJzgZGxshQXIyUyM1XSFVJTYnWSoeFCQ/BERVRjgqLC0eP/xAAYAQEAAwEAAAAAAAAAAAAAAAAAAQUGBP/EACYRAQAABAUEAgMAAAAAAAAAAAABBAYRQkSBgsECAxITBTEhQVH/2gAMAwEAAhEDEQA/AO4oQhAIQhAIQhAIQhBCpLuV1WTceCgcv+ea/wDsW8ft/wD5LqLdyWNnRwCZ0Ljle719zy8otN8/8fLSfp9HTa97/mMfq39uFKhSu1mQhCEAhCEAhCEAhCEAhCEAoJUrzmbcEA22GxG8bN4QXzKMy1DCYJHVNYx1XUFtJLE2IF7Tma+lY5wdzdvOeXX8dujYsJV6UVAwqaPlyK2lhD5JbDM6HI2WOYNItzw5rN32g8b2oOl3UrzjFha/9/7r0QCEIQCEIQCEIQCEIQQqybjwVlWTceCiKSyN6PUmdCWJvRwCZ0KukcWjZ1Xl93AUqFKsmLCEIQCEIQCEIQCEIQCEIQCiylCD4Y8Gia6V7WWdU25c5nc+zcgvt2c0AbLbl5TaN0743QuhaWPiZA8XIL4Y75GOcDctGZ2wn/EVk0IKtZbZ/dWQhAIQhAIQoQShVDlhcS02oaUls9bAxzftNMjS8cWAkj2IM4hai3WxhZIH6Qi2+eP6lqzmG6R01VspqmGUgXIjkbIQPKAbhBkVWTceCsFWTceCiKSyN6OATOhLE3o4BM6FXSOLRs6qy+7gKVBUZlZMWshVui6CyFW6C5BZCgFCCUKuZF0FkKpcpBQShQVGZBZCrdTdBKEIQCEIQQtc0106p8Jh5Woddz7iGJts8rh4vEBsu47Bf1L7dKdI4sOpZKuc82JuwDfI87GMb5SdiUzSfSWbEql9VUOu555ovsjZ/hYwdDR/7PSgzmmGtatxIlrpTDCTshiJY2377vtPPHZ5AtLuhCAut+1G+G4PMm7Ny0Fb/qM8NweZN2bkDRBVk3HgrBVk3HgoiksjejgEzoSxN6OATOhV0ji0bOqsvu4eNZ92/wAx3uKSUlO3V/dv8x3uKSMqyYsXRdCLIC66j3PB+tX9Uk+Ji5cuodzx4Vf1ST4mIGRCCgIQcf7pDvOl6y7syl+zJgu6R7zpesu7MpfEGe0FP1pQ/wAQpej/AJzE4jQk70E8KUH8Qpe2YnECDHaSd51HVpuzckwJToaR951HVpuzckuKCQ5Nlqm8C0XoT8bkpgTZ6pvAtF6E/G5Bt6EIQCq5WVXIF87oPSszVbMOY76OlaJJR+tO8XF/NYR/OVyIlZPSjFDV1tRUk35aeSQH90uOX/tt7FjEFmt2+5d41dajYhE2pxVhfI8BzKe5a2NpGzlbbXO/d3DyrStR+i7a3EhJI3NHRM5dwIu0y3tED67u/wChM2AgwY0GoALfo+kta33EfvyrwoNXlDT1LaunpWRSszWdGXMFnDKQWXy7j4lsqEEBVk3HgrKsm48FEUlkb0cAmdCWJvRwCZ0KukcWjZ1Vl93Dyq/u3+Y73FJGU7lX92/zHe4pIyrJi0JgdUurygrcKiqKqkZJI58rXPJeCQ2RzRucBsACX5NFqNd9SQekn8v+a5BkPmhwr/gI/wCaT86yGB6BUNBLy1JSsikLSwuBeTkO0jnOPiCz+ZSCgAhSoQcg7pHvOl6y7syl8TB90j3nS9Zd2ZS+IM9oJ4UoOv0vbMTiBJrohVNhxCkmlcGsirKeSRx3NY2VjnONugAEpmxrawv8Qi9j/wAqDPaR951PVpuzckvKabHNaeGSUs8bK+IufBK1os/a5zCAPs+MpWiEEBNnqm8C0XoT8bkpibPVN4FovQn43INvQhCAXxYy8tp5nDe2GQjiGEhfavixphdTzAbzBIBxLDZAlRQgoUjv/c3UgFJVTW2vqGRk+MMZmA9sp9q7GuRdzhNehqWdLasO/mjYP/ErrqgCEIQQqybjwVlWTceCiKSyN6OATOhLE3o4BM6FXSOLRs6qy+7h5Vf3b/Md7ikjKdyr+7f5jvcUkZVkxaFbMqqbIC6ZvUH4Hb1ib3hLImb1B+B29Ym94QdHQUIKDj/dI950vWXdmUviYPuke86XrLuzKX1BIKi6LIsgLouiyEAmz1TeBaL0J+NyUxNnqm8C0XoT8bkG3oQhAKrxfYenfwVlDkCW6QYaaWqnpiCOQmki277NcQD7LH1r4F0/X3o0afERVtb9HWsDr22CZlmvbxtkPrK5gg6x3PWkAhrpaR5sKyMFnlmizED1tdJ7AmJukmoK58ErJonFskTw+Nw3te03BHrTPavNalPicbWSPbFVAASROOUSHpdET9oH9XeP6oN8Qq5l5vq2tcGF7Q598jSQHOttNmnadiD1VZNx4KwVZNx4KIpLI3o4BM6EsTejgEzoVdI4tGzqrL7uHlV/dv8AMd7ikjKdyr+7f5jvcUkZVkxaEwOqXV5QVuFRVFVSMkkc+VrnkvBIbI5o3OA2ABL8mi1Gu+pIPST+X/NcgyHzRYV+Hx/zSfnWwYHgMFDFyFLEIow4uDQSRmdvPOJKyGZQXILIUAoQcg7pHvOl6y7syl8TB90j3nS9Zd2ZS+IM9oKAcToQemvpfX9MxOA2Bv6o9gSf6CeFKD+IUvbMTiBBi9I4R8jqOaO9pugfs3JMynQ0j7zqOrTdm5JcUAE2eqbwLRehPxuSmBNnqm8C0XoT8bkG3oQhAIKEINX1h6HtxWifTEhsg+kp3HcyYA2v+6blp8jkp2IYe+nlfDMwskicWSNcLFrhvBCdhc+1m6qo8Wby0JEVUxtmvtzZgNzJbf0d0eUIFfCnMslj2js9BKYauF0TxuDhscPGx25w8oWMQZJmk1U0ZW1dQABawmkAtwzLb9ScpfjkLnkuJZNcuOYn6N28neufLftRnhuDzJuzcgaMKsm48FYKsm48FEUlkb0cAmdCWJvRwCZ0KukcWjZ1Vl93Dyq/u3+Y73FJGU7lX927zHe4pJCrJi1VbMoQgLrqPc8H61f1ST4mLl1l1DuePCr+qSfExAyIQgIKDkHdI950vWXdmUviYPuke86XrLuzKX2yDO6CeFKDr9L2zE4gSd6CD60oOv0vbMTiBBjtI+86nq03ZuSXlOhpH3nUdWm7NyS8oAJs9U3gWi9CfjclMATZ6pvAtF6E/G5Bt6EBCAQhCAUKVCD48SwiKqZyVTCyVh2lsjQ8X8YB3Hadu9aNiOofDJiSyOWEn9lIbNPkD8wXRUIOUs7nOguCaiqI6RmiF/ZGtp0Z1XUGGyCanhPKtuGyPe57gCLG22w2HxLbUKABVl3HgrXVZNx4IFkb0cAmdCWFvRwCZ4KukcWjaVVl93Cr2Aix3EWPA71qXzS4V+Hxe1/5lt6FZMW1H5pcK/D4va/8yPmlwr8Pi9r/AMy266lBqHzS4V+Hxe1/5lkME0FoqGTlqSlZFIWlhc3MTlNiRtJ8QWfQggIQUIMVjujFNXtaysgbM2NxcwOvzXEWvsI6FhTqmwr8Pi9r/wAy29BQarSasMNhkZLFQxtfE9skbgX3Y9pzNcLu6CAVtQFkIQUqIGyMdG8ZmvaWPB3FrhYj2Fan80uFfh8Xtf8AmW3oQaj80uFfh8Xtf+ZbJhuGR00TYIGBkcYsxgvZo3227d5K+tCAQhCCCtD0n0+qG136LwqlZUVLYuVmdI4sihbsNjYi5sW9I+21b4VyHEqs4Hj1RiFVFIaSvhAEzGGURSDJzXW2jazd0gi3TaB02DE+TihNY+KKWRrGvbnDWmctBcyMuPO23ttKvVYzDE/k5J4mPyGTK6RjXcm25c/KSDlABJO4WPiXCtZhFTiHymd0gpazD4jhzvkxqy4vDTkjZnYI5CS47T6totlJ9Hmz41hdHWtdIBgzWytlvG9xbypAka152jmgjMdo3lB0puntMcR/Reb6XkhJnzx8mXE25L7WblOnLbctaxjWTUU+GVdW+OmZNDWOpaZrZmzte27bOcGuN3hpJy3G69gF8cWCQjS3ZE3ZQCpG07J75eU377bPEtJqKRj8AxN7mguhxx7oj+o53JsJHqJHrUjqOi2lNXJPS007qSVs1CaiWaKZmZ02Y2ayIOuWgAAkN3gm+yy3GLEY3vdEyVjnxgGRgc1z2A7i5gN238q5HTYcIcdpIaVojtgTuSaDsa9zZHX2/vOJWvassKJxCmAfMyrp3TOrW/JMmS99lTUOmu4Ovs5hN+jpUDpesTTV9J8lFHNEXSYjHS1I5kpYHC7muG3I7+q3mTceBSwU8EbI6VkkEra6PGmtrZHtcGnnXawuJyl28237zuO1n37jwKJLI3o4BM8EsLejgEzwVdI4tGzqvL7uHzYnUmKCSVoBMcT3gHcS1pcL+TYtE0B01r66L5bWwUsVEYZHiRjy12dhsQ4Pecrdjtp8S3XHu9Z+ry/A5cY1MxYbJBJBle6smo52VbXZ+SdT5r2G3LuybvKrJi2z49rVM2GRV+HHky+ujpntkEb3taSb3aHENva48i3HSHSIw0lTNSOgllpgRkdMxjGy3AyyuzANO2+UkE7tl7rhlNh7BoxA9rQHT4qwSkEhz8pe1vT0A22L7K2gZTx6SwQtDY4zTNY0EnKOV8pv0lB3KkxpvyeGaofFE6dkezlWFhleAcjH3s/adlt69KrHIInFstRCwtYJHB8jGERk2DyHH7N7C+5cWxqGMVGDSYjDJNQHC4omtY10rflZadmRm0uN49g32G+xWI0+hiZV4y2shkdUP5CTDn5XOayDMA52YbGty5W3Oy4tvQdZx3SyWPFsMpYXsMFc2Z0tg1+drW5mFr/Fu3Ldlx7/AHjo11F/YBdhCD5sVqjDBLK0AmOJ8jQdxLWlwv5Ni53JrOqBg1JiXIxcpVVTYJG2kyNaXvbdvOvezRvJ3rfdIe9Kjq8vwOS8DQ+mjwWhxJrXComrWRyOzktLeUeNjN25rUDFVWLxQuyyzRMOVz7Pkaw8m37TrOI5o6TuCiTGoWxtmdPEI5CBHIZGNY8ncGvJs6/kK4ZrGgjbieKfLoZZJJaNjsMcGvc1ga1ud1wbBrdtzu2OvvVq2KMQYBJXwyS0IpnRytYHPby7r5AWt2knm2A2mxsg6NQaYSnHK2jllYKWlo452khrMhc2Iuc6Q9HPdv8AGtr/AE3ByTZ/lEXJPdlbJyjMjnE2Aa++Um+ywK4JrAw98mJYl8nuI4aGjlnitkdJSsEBczxty81x8w+JfXp/JDNJQVDSWYY7D+TpbQGsjiqAXAxckHttJbI25dvb5Cg7nUYpFG9kb5Y2vlvybXPa10gG05Wk3dYeIL6IZQ9oexwc1wDmuBDg5p2ggjYQR0rhtZgIfPo9R1XKPY6Koa9srTBIYjZzWPY17svNsLZt2w+JdwpKZsUbYo2hrI2BjGjc1rRYAeoIPZCEIIUOCshBQNRlV0IKWUZV6IQeeVTZXQgplUPGw8FdUl3KAsrOjgEzjVx1up+q/bU+wfrSfkXYmrilO31dHl5QamoZ6XmvT6eu9r3+/wB2SVWyspXcyymVRZeiEFLIyq6EFLKwUoQQVUhWUFBW3+rqcqsFKCmX/W9FldCDzylXClCAQhCD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9" descr="data:image/jpeg;base64,/9j/4AAQSkZJRgABAQAAAQABAAD/2wCEAAkGBhQREBQUEhIVFRIWFRQUFBUUERUUFBYVFhQVGBUUFRQXHCYeFxojGhUUHy8gIycqLCwsFx4xNTAqNSYrLCoBCQoKDgwOGg8PGiwkHyQpLCksLCwsLCwsLCwpLCksLCksLCwsLCksLCwsLCksLCwsLCksLCkpLCwsLCksLCwsLP/AABEIAOEA4QMBIgACEQEDEQH/xAAcAAABBQEBAQAAAAAAAAAAAAAAAwQFBgcCAQj/xABHEAACAQIDBAYHBAkCBAcBAAABAgMAEQQSIQUGMUETIlFhcZEHMlKBobHBFCNy0TNCYoKissLh8BVzNIOS8SREU2OTs9Il/8QAGQEAAwEBAQAAAAAAAAAAAAAAAAIDAQQF/8QAJREAAgICAwACAgIDAAAAAAAAAAECESExAxJBIlEEE5GhQmFx/9oADAMBAAIRAxEAPwDcaKKKACiiigAooooAKK8LW41E4rb4vliXpG7f1R7+f+a1tWY3RLE1H4nb0SaZsx7F1+PD41GPhpJdZnNvYXQfl86XhwiJ6qgd/E+ZraMtg23JX/Rw2Ha5/wC1JMcS3rShe5R+Q+tO6pm7O/7YraE+FkhWMJ0oiYOWLmGTLIDew4ENYDkeNMl9GP8A2WQ7MLetNIfefqTXn+ipzLH3j8qpO/G3cZHjpI4MSYkTAti0URRPmeNmzKS6k2Kq3lTzereOU7AGKjcxzPFhnzRkqQzvHnynkNWHhTU8C2i1f6Ina3mPyr0bLI9WWQfvflaq1uLj5/teOw0s8kyQHDmNpbGQdLGWYFgBccOPZVwxM4jRnb1UVnPgoJPwFK7To1U1Y3VcQvqzX7mF/nelU2xOnrxBh2obH61RdzN/sTiJsNHiYorYqKWWNos6sgiZ1+8RiRY9G1iD2VYNtb+YTB4gQTuyN0YkLCNmRVLFRnK3K8Oy2o1rXF6BNbLLht4Ym0JKHsYWHnw86klcEXBuO0aioR4VkFyARa4NuXjxFNlwLRm8Llf2TqD/AJ30lIa2WWioXD7fKnLOuU+0NVP+d16mI5AwBBBB4EG4rGqNTs6ooorDQooooAKKKKACiiigAooooAKKKKACmuO2ikQux15KOJ/ztpHae1RH1VGaQ8B2d5/Ko6DCEtnkOZz28B4VqRjZzKZMRq5yR8kHPx/v5U32xtnD4CAyzNkjBC6KWZmN7KANSTY8eyoDeT0jQwCPoj0kTySQS4iIh/s8gXjksc7C+a3AhGteudiTDamz5sJimDToOhldbENpmgxSW4hgFcHnY8jVK9Yl/RLY3GT4nZ0kmHSXDYho3aJZFXpQVJKgqbgF1HiM3dVI9HO8ZOMjX7U0seIwweRJ8RneLFIxVlUMb9fKSFGtmHs3qY9GeOxDNPFi8STJhMuHMBRQqqtss5k9ZycpFzy8RVY3j3blixWJw2Hw8jtJNDjsFJGgtDJnIkDyGwRPW4njGnbTpbQrembJWJbRxMmF2jiMQsRMeE2i0ssoZbCLFBFaMpxNwvEaC/fW2Jewva9he3C/O3deos7rYctiWaPP9qKGdXJKN0Ystl5dvjSRdDSVlQ342UmI2vs9Gd1jngxETNE+RmUKz5c2vVbOARzBNO/SfgUh2G8US2ROgRFFzYLIlh2nhzq5pgoxktGn3Yyx9UdQWAsh4qLADTspUygcx5ijtoOuyK3e3agwat0CEGTK0jO7SOxA0uzknS507zTL0jY/odlYpuZiMY8ZSI/kxqwiVfaHmKRx2zo54zHNGkkZsSrqGW44Gx5isvNs2sUVPcrcZ8M8U80/SOuFTDxRiIRiJDZ2BIJztcsL6XufdGbny4jEbSxeNjjjfDSzHCl3kKusUIWzRrazKbJcdvvrRJ4syMtyuZWXMtrrcEZhfS4veq7ujuvLs5GiE4mwwDGKMwrHIHLFmvIDZr8Ne3kBW9rsWtFS9J22ppMZBhsNK8ZieIM6OVPT4g5YlJHZGHb96rnuftuTFpNMbfZzM6YU5bM0UfVMjG+uZgSNORrLd4MBiVlwsTqRjcVJPiJOYWbEN0MSBhp91GGbQ6Zq2jZWzUw8EcMfqRoqL4KLXPedSe800qSRkbbHEkYYWIBHfTRYXhOaE3HNDqD/AJ51CekbbH2bAsVlkjndkXD9FbpHlzAqoBBuunWHMac7F/uxiMW0J+3xRxyrbrRuCrjKCWKj1CCbEXtcG1hakrFj3mix7P2qsunquOKnj7u0U9qv4nB5jmU5XHBhp5082btYk9HLpJyPJv70rRqZKUUUUowUUUUAFFFFABRRRQAVH7U2l0YyrrI3AdneaXx+NESFjx4AdpqIw0JuXfV2+A7K1Ixs9wuFy6tq54njTiqN6UulEcLffHBKz/bPs75JgCAI3vzRSSSOBIF7cQ93b21HhsDAcTj0mWRzHBMQVzKSciOTc5gB1i1rHQnS5pWLEvNFf9I25rR9Li8KpyuAcXCvE5TmXFRjlIh6x9/IveA3NxUsWIw2KwyNLh5WOFxEcSljExOYqF5R3++QngCyE6VtdRux93cPhOk+zxLH0rZ3y31OthrwUXNlGgvWqeKZjhm0Re2vR9hsVivtEufVBHJGrlI5spuply6sBYC1xfKvZViZ1RRcgKNBrppwpE4ktpHbvc+qPD2jUdtXbWGwYDTyjOfVB60jfgQcvh30uXg3CySX2lm9RNPabqj3Dia5ZGtd5LDnlAUf9RuaoG1/SVIQTGFiS9gzHO593qg93W8az/a+88+IY5pWI5XJJ8uA9wqseFshP8iMTa8Xt3BRfpJ47/tS5z5AmmB392cDYSIT3Rk/01hxZjxYnxJrzoaquBfZzv8ALfiNzO/WA5uo8YiPpTrDbxYGT1Jo79zlD8bVgnRE2Gp7Bx8hSkUVza6ppfrA2PwNuflR+lfZq/Kf0fRcZuLpKSO+zr58fjSoxLD1luO1Nf4TrXzvhNsz4dvu5CttOqxAPlWgbH38xCKplUSAi9wRcfvAWPl76nLhaLQ/IUjTY5VfgQbG/eD22PA0rVb2ZvFBivVa0nZ6sg//AF8al0xZX19V9sDh+IcvEVFqjoUkyp7F2dLj9ovjcTG8cOHZocHDIpVswPXnZTzvw77ewKjN+961xM64COUxYbpEjxuJCkqpa9sOGAsCSpBJ0vpwDVoW0cO0sLpHKY2dCqyoAWQkaMt9P80I41Vt2MMuydnSDGJHEsUjFpVbpPtGqlJcp1Dk5VCnW6jhTJ+mNeEvsjBDZ8DLPi80Cv8AdNOVUxRmwWJpSRnsb2JtpYWqUmhWVQQQdAVYG4sdQQRxBrM9tY07UxuHCQs6JgXxkeFnPRq8xkKp0o4EEZSNbMLagMTVt3Uwf+mbPijxcyKc/MhY0aV7rCh7ASe7jyFY176CZatlbSJPRyeuOB9ofn86lKgMXhs2o0cag8PdUlsvH9Iuujrow+tI0UQ9ooopTQooooAK8JtXtRm2sTZQg4tx/D/f86AGTy9NJmPqLoo+v18qh9+vtf2J/sBtMCCbfpMg1YRci+g0PEXA1tU1ELAAcqo+J2zj9muzYlftuCLM3TRKFnhBN7PHwKi/hb9YcKokTbGWwPSoRGv29AYmJjGKiW6Z7ax4iHjG9r3AGo1AI1o2huAZVf8A02bDtgcVrJFIS8UT8p8OUvZh2XFuBuNB7tTYUGNddo7M6GaVWvLA4HRzXBBEiN+jlysdSBfjx1N02JsODCIywRLEHYyOqkkZiADYnkLWA0HcKdtLKFSb2Pdn4UQQRx5iVijRMzHUhFC5m79K4J6TU6R9nAt3nsXupMydIbn9GOH7RHM/sisq9IPpCOILYfDNaHhJID+l7VU/+n/N4ccjFyZk5qCtkxvl6VBHeHA2Zh1WmsCi90Q4Mf2jp2Xqg4TZM2KJldyWYm7uWZmPjxtUbBpyB8QD86s+7mMdplSwCWPVAAAAU6j3/OutQ6LBwfs/ZLJI4bd6OwzLnsABm1A7bDgL1W8TsR1ksUIBchSeqp10sTpwrSIsNQ2zS4ZXylT6oy6rbW5voTw5UinRaXCpFGO7fRgiS+bQjKGKkHlmCGzXsPeKe7P2LEl2kGZVF7k3FxxIWwJB4i40seNW3E7Jd8lnACkMCAVbMNBa2mWxPf366NMXIMNnzZGzSDIpNmCsNb8TlXQcKO7YfqUSN2TLhyQVyJI9xlC5SByW/AnT3082jsFJhZ11HBhow8D9DTXa27ilVlgGUEFirMF0Gt0B7rm1+FrVJ7vY3poyGILroRzI06x8T2VjfqGS/wAWig7Y2A0Da6ofVbt7iORpthca8Wg1Tmp4d9uY91XDfRusia2ALHTQk6Ajtt1vOq/jpVdEVYlQre7A3LX5a6+ZNVjK1k5pw6t0OoXLqJItbcVvZwRyzdvYTbx7LXu/vuy9WYllGme3WU9jjn4/PjWfYaHrfpOjuCM1jbwa3I1KbNhdWKyLYkAK4N1bLfQkaZrX79KWUUx4TaZsWFxQAzRm6HUqDpr+sn5c6Nu7Gi2hhWhcnK1mVltmR1N1YA6XB5HvFZxsbbD4STiTCx6y+yT+uv1HPiNeN/wm0BbOhup1YDmPbHf865pRaO2E1IabE3di2cJ8VicSZZ31mxM1kAQEWRVuQo0XQcbADgBUFicRPt68cQMGy8wzzOo6XEZWvaNT6q3HHu1uerVt2zsODGpGs6dIiOJVGYgEgEa2PWUg8Kg9s78ZJPsmz4PtGKXqlVGWCC2n3jaAAdgsBwuOFYs/9Gf9Fj2Dgnw+Hjhmn6Z1uquRlZlF8gIuczBLXPO1++nMpMbiRfBh2j/PpWbbF3YxOLvi58TKm0YcQUQSJbDxBHGdEQaOjoTqpAPDtJ0xjyNY1Rqdk1FKGUEcCLiu6h9iz5WMZ8V+o+vnUxU2OmFFFFYaBNVuWbPIz+4eHL/O+pjas+WI9p6o9/H4XqBU2poispfpKgmZoWKYh8GiuZfssgWVJLjJKVscyqL2HDU3I0prs7fyRUiXCq+0Io4r4iRmC4q5c8IrljlUa6Ne462hNX/PVe23uNhcU3SMhjmvfpYG6KS/eQLE95F++qprTJtPaPd2Nm4ORhj8NC0TSoVIIMakFgSxiHVvcesNDqeOtTuIkzHIPFz2L2eJpDB4aPDQLHGMscaBVF76Dv5k/M1G7c2yMHhZJn1fiB7TtoieH0BrNsLpFY9J2+GRfskBsxA6Yj9VCNIx3kanusOdZnHHXUszSOzuSzsSzE8SSbk05girshHqjzOWbnI6hhq57lYAdd/BeHffQ+A18RVZijrRt19ntHAubieta2ouSRf3W86XkeCvDDJIxwV1DhFQmyqMx0yrY3PG558PhTuOKjE5lUZBc310J04nh3A++1c1nbRC7y7QeBFyCxYkZjY2tyA7e+q/s6d5pIo2dj17hgQGBJuWDEcePw7LVokmFDAqwBU6EHUEVAJuwiYtMqt0eUve97OjAgZiNBw53NNGSoSUW3Y22ts6cIIVPSo/VzOt2Q8eswFrcbG1xaqmmeGS4ujqbd4PMEcxWs9HUHvBu9FIC5OSQ2UNrZm4KpHfoKIz8Zk+P1FH2ttJsRlLKoZbi631BtoQSeBv51FPFT9kpJ46usHO8kZJFThtsvcX0HVzEDUlWBzW7coy99dyR01ljpibtaJXG4xJIWdC3VIvYlWXXuvyPeNKW3R3qMUoie4jY2Qtybja40sbg9motxsEd30jZJI8tnIOY+0p007LX+NRSbANns1nSWynW1lsb294PupaWh05Jpo2bZ+LsQP1W1XuPNfqKY7VEGBll2g7SKGjSKVEXMsjBgI3KgeuL5Qbga68ahN39pl0yMesLa/tDgRVshm6WPiVJBBItdW7RfS4Oo91czVM7YytFA2/vzjZOjCo2Bw8pIDlOlxhQKzGRYQcyrYcQP3qlfRiJR9oOXEfZXaN4XxVulkkKkSvb2TZTz5anWpHd7cmHCv0zM8+KPrYiYlnuRY5Bfq8SOZ76seehtaRqT2ztnIIYcVN6scUgZQRwIBqslql9hzXQr7J+B/vepsoiSooopBiG29Lqq9gv56D5GonNTrbMt5G8beQqPz1RaJvYtmozUjnr3PWmHGJa7KvL1m8F4Dzt5VmPpS2z0k6QA9WMZ2/G408l/nNaKZheRjwHVv2BRc/EnyrDtoYwzzSSnjI7N7idB7hYe6rcUcnNzyqNHEKVIwR1L7t7i4jFDMq5U9pquuE9ERtrOAfCrS5Ir05uPhm80VfdTZwlnGbVUGcjtsQAPM391aLFHUI26z7NdSZI26ZlgjzA+ubvYgfso3vtU5Ng8TEpd+hKKC7ZQ+bKou1teNga55y7PB28ceqpjmOOl1So/EY89AskQBLmMJmvY52HG2vAk0v0eKUZmEGUC5sHvYam3W42qZWxvtXplZDHIBdwFToixbQk5mvwsO7xp5s/aCzBsoYZTY5ltrcjQ6g6g8DSGIxIkjhniAZmKiLNfL97YEkDj1b0htKB8JH02KMTRB0FghJDSSKo6NRpcsRqbnjWmekriIwVOY2W3WN8un4uQql7Tj6CUSrIhsc0MdmvY8CRxAtqCT2W41MYiKTaReOHKscbA5mzXZteXC3jUdtDcOeKN5C6MERnIAOYhVJsNeNhTRpbYkrekQG1NoGdgzKqtaxKgi/ZcefnUey0sr5lDLqCLj3jSrFBuHMygmRBcA8CePvq1qJGnLRUJEptKlXqT0dS20lQn8JH1qtba2DLhmAkWwOisNVPv7a1ST0LKDWyvlihzKSCOBHGrDsxLwK3NsxY9rXIJPebCpaP0YyOobpV1APA86fYHcCeJColQi99QdL8bWNY5x+wjxST0VrDzGOQHlwNXbZOM63cwv+8ND8LVGz+j+Y6mSPt4H86jN2driSJHHAEHXs4H4GkdSWCkbi8l+zUZqQR9K9z1E6BbNUhsWW0lvaBH1HyNROenOAls4PYQfjrWM1FsoooqZQp+0pLue8sfM00zUptFuv7vqaa5qsiLFs1Gekc9cyPofA/KtMIfeHGdHgJm5lH83JA/mFUz0b7sfa8Tdh92mp/KrBvvLbZ5HaIh/GpqY9DGGAwrvzZyPKq31g2Qce3Ikyy7z7zwbKwokkBtfJFEls0jW9VewW1JPDxsDnqemTHu2ZMHh1TkHeQtbvYED+GufTE5k2lh4z6keHMgHLM8rgnyjTypxujuYMZEz9Jls1rWvSRjFR7SKTnLt1iJbQ3yn2nicCj4YxdFJI75ZM6MxjyxspIBFrubHt41sMMYmgU8nQA/vCxrNNubl/YsNLielLdCvSZbWvZhpflV83N2oJsKhHC7W7he4HupZ1XxHg5X8iqbBJfC4FDxDAN/yUZT8bVcVPLlwNVndeC+Llj5QzYy3cHnuv8NL7u7U6bEY9L6RYp0HgqRL/ADBqyRsNDPdw/cYOM8UlkQ/8jOnztSXpa2jZMFDa/SYnOV5FYUJ17szofdTbdeNhtTGISckc0zKCTYdNkk0HL1qivSBiTLtaJBwgw1/35nP9Kx0yXyQl/B/wXz0f4cR4MudMzMxP7I/sKk92ttLjsHFOBpJGrMvIEqMy+dxUHvLi/sexJyDYrhii/jkAjX+JxTf0RSZMJ0PsZSPAj871Nq05FU6qJQEwnQtJAeMMskX7qMQh965T761iVymGLjisTML8LqhIv5VRd+sF0W1JOyeOOYfiX7p/5EP71aLNg8+HKDTNEVv2ZkIv8apN2kyfGqbRmG6XpExkkkf2pIWhlt1o1ZHQn1SQWIYXsDz1v3Vcd9sOHwE7EXMcZmXxiGfj3hSPeaquxPR7PGY0kyhI8oLA+tl7ByvU36Tdrrh9mTC/XmX7PGOZaTRreCZj7u+h1a6hG2n2KvgfS3PeNTgV6O6qX6ck5bgFrZOzW1af090zDhlzDyvWEwJZUHYF+lbhD/w4/wBv+mt5IpaF4puWzN4/Szi3jDLs5MrC4P2k8D+5UFumrRx9G2hy8PP8q72MP/Bw/gFJ4OYDEi3Z9SKqopXRGU22rNJwM+ZFPaAfhS+aorYst4k8Kf5qg0dCeBbNS2Fbre40zz0vg2649/yNYMWz7fRUTnNFTopZE7V0cfhHzNM81Pt4VtIP3h5N/eorNVVok9i+auZD1T4H5UlmozVphWN9jfAn/lH+Jam/QrjQcNLH+sr3t3MND538qht4482CkHMKf4Df+mqruTvScBiRJYtGerKo4le0ftDiPeOdV69oNHO59eRNmh+lnd9maHFoLhFaKWw1CFsyP4BiwP4h31Xd095cTh5oo4yn2dnHSKUBY306rcuVa5s3akOLhzwussbDWxvb9lhxU9xsajDuPhekEgTKQc1gbC/hUlNdesi8uN9u0WcekU//AMnGf7J/mWo70YYq8DJ7JUjwIFPvSVKF2Ti8xC5oiq3IGY5lsBfie4VW/RpicsxX2ox5j/vWRXwY0nU0XvYuzuixWJkPCVw4/wDjjB+KtVF9EuIMkuIlYG2IkmmBINjmkJ07dCKu29GO6DA4qXmkEzD8QjbL8bVU/RzthRDgoWFnQZeGjKUOvcdBpWLKbNdJpFow+xOjxWIl/wDVKN5RRJ/QazzZ9sTtXFvmN2xaxZctwY8OuXMGvp1kGn7Va/tOdYopJW9WNHkPgilj8BWSeiLAlx0retlZ2P7crXNbB4bMmspGnT4ZZUKOoZCLFSAR3aGvNkbDiwxJiTLm0Op+tZr6WT02JweGJIXLNO4BINuqifKSme5GCTB4xHjZxn+7cFyQVYg8D3gUKDcbsHNKVUXD0qYTTCTj9WVoW/DMtx/FGo/eq5NN0eGz2vkiL2va+VL2v7qYbwbN+1YZo+eaN1/FHIjj+W3vp1tAWwco7IJB5Rmpt4SKJVJsyub00YiRAYNm2LC4aTEZl1/ZVASPeKqWMbE4ycT42QMy/o41Fo4x2KvLlrqTbUmltjH/AMNF+BflS0hrrjBLRxy5JPA3biPEfOtsh/4cf7f9NYix1HiPnW3Q/wDDj/b/AKaTl8H4PTEdl7WRcChuCyoAVvrfgB/eo7YEt5QTxJJPneoXDH7tfAVKbAPXJ7AavVI5HK5GpbCb7pPCpLNUXskWjUdij5U9zVzPZ2rQvmpxs8/eL7/kaYZqe7IF5R3Bj8LfWsYyJ7o68qU+xUVGy1Ff3uisQf2j/EL/AEqt5qu29WFzRMR7N/epv8r1Q81VhlEp7Fs1Gakc9GenEGWMS4kU8Dr7mGv1rLWiKOynipK+RtWqYzQg8j1T79R8fnWfbz4TJPm5P8xofhaq8bObmVoa4TMrZ45Hif24naNvNSKlhtjHsLf6lirf7zX873qFgepGF6pKKZHj5JLFno2Isj55pJJn9qR2Y+ZJNTNmy2SR4zwDRuUYeDA3pnE9Oo3pKLW2IS7OmkUpJjcU6NoyPiJGVhxsVLWIqTCELZWZCBYMjFWXvDDUGklalRe1+XC/K4tcfEedYNdnkGzWljeOfaGNAZSLtiZXjIOhR47m6kXH0qTg3QkkyxYfHPHkyBxBK8YKkaPcEdJbhw0vUeGq1bl7PfOZjomUqL/rXI1HcLUksIpH5MdbN9H8UUvSSSy4hsuW+IlaRgovYAnldibXHbTt9zICb3kGpNg9rX4WNri3jepvPXJeodmdHVGd7Z3Gxcd2h2hjXT2RiZc477A6jwqAxOysWq/eY3HhWFuvPMFIPLU2Ola+z0z2gA0bqwLAqQVHE3HLvp1P7QkofTMqghEaKg4KAB7qTkap3FbrTqCQFbuVtfiBUZithzqLmI8baWY+Skmrpo5XFrwiZnphPj8SL2xuKt2DES2t2WzcKczvUbO9UpPZBzcdDTLlAA5VLbuRXP4mA917n4CoaZvjVs3VwuoPsj4n+3zoZsVbResLoKWzU3jNhXWeuY7RbNU1uxFmkJ/Cvmf7VX81XDc7DdQN2kt7h1R9aSWEPDZaaKKKgdA2x8WZD3fLn8KzDGwdHIyH9Uke7kfK1auRVD302flZZBw9Rvmp8rj3CqcbzRLkWLK9mozUhnoz1cgdzpmUjt/wGqxvBg+liOnXHwYfn9asmeo/aEdutyOjfRvpTREkrRnUbU+glrrbeByOWHA8fHtplFJXQsnFJUyaikp3HJURDNT2OWlaKRkSSPSyvTBJaWWSkoomOw9adslrQRjMpARRdRYHTsrKRJVk3S23kfomPVc9Tufs9/zt21OcbRbjlTL50lcmSm3S1yZqhR02LtJSDy0k0tISTVtGWdSy1D7a2sIYy548FHa3IU6mnrP97to558oOiDL3ZuLfQe6qwjbI8k+qshcTPck8zrTCV67lkplPJyHE11aPPS7MUwy5nvyFaLsDCZEF+J1Piaqe7ezMzA20X4n+1XuAWFSm/Dp41bsdhq9zUjnrzPUi45jBYgDiSAPE6CtN2NhBHGAOQCj3Dj53qi7p4EyTZraJw/EdF+p9wrR40sAOyo8j8L8a9OqKKKkVCo7bezhNEyngRa/Z7Le41I14RQsA8mM4iIxuyMLMpII7xSeerhvzsI/pkGqi0nevJ/dwPd4VSc9dcXas45Lq6Fs9eObi1JZ6M9MKQ20sFplPA+qf6TVSxOHMbWPCtCnQMCDwqvbU2fybhyb6HvqkWQnH0r8ctO4p6YzwlDY0JLVDnqtExHNS6zVDpPS6YmsoZTJYTV0JqjVxFdielop2LlsDeSUypG7Z1a4u2rDQm+bnw51amxFZ9unrMW9hfi2nyvVsbFVGccnVxy+OR++IppiMYFBJIAGpJOgpjiNoqoJZgAONyBVO2/vP0oKR6R8yeLWPwFEYWZPlUUSO1t8+KwjuznT3qv5+VU+Wa9cPLTSbFchqfgKukonH8uR5Op8Rbx5Cl9l7PLt3niewUns/ZzO3aeZ7KumytmiMfPvrG/SiXiH2zMGEUADhUiGpuptXWepMusC2evVNzYak6CkM9WncnYhkfpmHVU2S/N+beC/PwrG6VjRVui27sbI6CJQfW4t+M8fIWHuqbrlEsLV1XI3Z2JUFFFFYaFFFFACWIgDCxHnw14g91ZTvVsA4WS6g9CxOU+yeaH6do8DWt0y2psxJ42R1urCxHyIPIjkaeEurEnDsjFc9Gen28OwXwkmVtUN8j20Ydh7GHMVFZ661k4njDF89JyqGFjXGejPWmEPtDZWmguOzmPA/Sq9Pgyt8vvHMe7lV4JpnisAr8Rr28D50yZOUPopYltx0pVZalsXsQ8rHx0PnURNs4ryK/L4U9kml6KCauumpkY2HAg1yWfsHxosP1rxl/wBhERwjSzN1mPM9nkPrTPaO92UkRAE+0b28tKqsm152XKTceH1pqWc8wPD+9JXpbNUmSWO2m0zZnNzawsAABTCTFgc7nsFcLg2btPyp9hdiMeVviaa2J1it5I4ln7hUns7YpblYfH+1TOC2Kq62ue01LxQAUo+XjwRwGzwgFhUkulIhq9z0rHWBfPRnpDPT3ZGy5MTKI4xrxZj6qr7TH/L1mjVkebA2M2KlCi4Qau3sr+Z4D+1a3s/BLEgVRYAAAdgFNNg7DTDRBEHeSeLNzZvy5VK1yzn2Z2ccOqCiiiplAooooAKKKKACiiigBltTZSTxskihlPEfIg8iO2sm3n3TkwbZtXhJ0e3DsVxyPfwPwrZqTnw6uCGAIIsQRcEHkQeIp4TcSc+NSPn7PRnq+7z+jU6yYTxMJP8A9bH+U+fKs+njZGKupVhoVYEEHvBrrjJS0ccouOxTPRnpvno6SmEsXJpJ4ga56SjpKAEJdnKeIHlTdtjp7Ip/0lGetsWkR3+jJ2UomylHIeVPc9HSUWFITTBgUusYFcZ6OkoNwLhq9z03z0dJWG2OM9GekFJJAAJJ0AAuSewDnV53Z9G8klnxV0TiIxpI34j+oPj4UspKOxoxctEHu/u9LjHsgsgPXkI6q937Tdw+HGtb2HsCPCxhEHeSfWY+0x+nKneCwCRIERQqqLBVFgP87ac1yzm5HZDjUQoooqZUKKKKACiiigAooooAKKKKACiiigDwiovbW7MGLW00YYjgw0dfwuNfdwqVorU6MavZk23PRXNHdsMwlX2Gskg9/qt8PCqVjMLJC2WVGRvZdSp91+NfR1N8XgI5VyyIrr7LqGHkatHma2QlwJ6PnPpKOkrZNo+i3By6qrwn/wBt9P8Ape48rVW8b6GnH6LEqe6SMr/EpPyqy5Ysg+GaM/6SjpKtOI9FWOXgsT/hlt/OFpm/o52gP/LE+EsR/rpu8fsn0n9EF0lHSVOr6OtoH/yxHjLEP66dQei3HtxSNPxTL/Rmo7x+w6S+isdJR0lX3B+huU/pcTGvciM582y1YtneifCR2MnSTH9t8q/9KW+JNK+WKHXDNmRwRs7BUVmY8FVSzHwA1q4bE9GOJmsZrQJ2HrSHwQGw95HhWrYDZMUC5YY0jXsRQt/G3H306AqMuZvReP46WyD2Dufh8ILxpd+cj9aQ+B4KO4WqcAr2iott7OhJLQUUUVhoUUUUAFFFFABRRRQAUUUUAFFFFABRRRQAUUUUAFFFFABRRRQB5XtFFABRRRQAUUUUAFFFFABRRRQAUUUUAFFFFABRRRQAUUUUAf/Z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Subtitle 2"/>
          <p:cNvSpPr txBox="1">
            <a:spLocks/>
          </p:cNvSpPr>
          <p:nvPr/>
        </p:nvSpPr>
        <p:spPr>
          <a:xfrm>
            <a:off x="612775" y="1464780"/>
            <a:ext cx="8836025" cy="5029200"/>
          </a:xfrm>
          <a:prstGeom prst="rect">
            <a:avLst/>
          </a:prstGeom>
        </p:spPr>
        <p:txBody>
          <a:bodyPr vert="horz" tIns="0" rIns="45720" bIns="0" anchor="b">
            <a:normAutofit/>
          </a:bodyPr>
          <a:lstStyle>
            <a:lvl1pPr marL="0" indent="0" algn="r" rtl="0" eaLnBrk="1" latinLnBrk="0" hangingPunct="1">
              <a:spcBef>
                <a:spcPct val="20000"/>
              </a:spcBef>
              <a:buClr>
                <a:schemeClr val="accent1"/>
              </a:buClr>
              <a:buSzPct val="80000"/>
              <a:buFont typeface="Wingdings 2"/>
              <a:buNone/>
              <a:defRPr kumimoji="0"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2"/>
              <a:buNone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Arial"/>
              <a:buNone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1" latinLnBrk="0" hangingPunct="1">
              <a:spcBef>
                <a:spcPct val="20000"/>
              </a:spcBef>
              <a:buClr>
                <a:schemeClr val="accent3"/>
              </a:buClr>
              <a:buSzPct val="90000"/>
              <a:buFont typeface="Wingdings 2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1" latinLnBrk="0" hangingPunct="1">
              <a:spcBef>
                <a:spcPct val="20000"/>
              </a:spcBef>
              <a:buClr>
                <a:schemeClr val="accent4"/>
              </a:buClr>
              <a:buSzPct val="100000"/>
              <a:buFont typeface="Arial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/>
              <a:buNone/>
              <a:defRPr kumimoji="0"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ct val="20000"/>
              </a:spcBef>
              <a:buClr>
                <a:schemeClr val="accent6"/>
              </a:buClr>
              <a:buSzPct val="100000"/>
              <a:buFont typeface="Arial"/>
              <a:buNone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None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None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</p:txBody>
      </p:sp>
      <p:sp>
        <p:nvSpPr>
          <p:cNvPr id="10" name="Subtitle 2"/>
          <p:cNvSpPr txBox="1">
            <a:spLocks/>
          </p:cNvSpPr>
          <p:nvPr/>
        </p:nvSpPr>
        <p:spPr>
          <a:xfrm>
            <a:off x="165514" y="1464780"/>
            <a:ext cx="8836025" cy="5029200"/>
          </a:xfrm>
          <a:prstGeom prst="rect">
            <a:avLst/>
          </a:prstGeom>
        </p:spPr>
        <p:txBody>
          <a:bodyPr vert="horz" tIns="0" rIns="45720" bIns="0" anchor="b">
            <a:normAutofit/>
          </a:bodyPr>
          <a:lstStyle>
            <a:lvl1pPr marL="0" indent="0" algn="r" rtl="0" eaLnBrk="1" latinLnBrk="0" hangingPunct="1">
              <a:spcBef>
                <a:spcPct val="20000"/>
              </a:spcBef>
              <a:buClr>
                <a:schemeClr val="accent1"/>
              </a:buClr>
              <a:buSzPct val="80000"/>
              <a:buFont typeface="Wingdings 2"/>
              <a:buNone/>
              <a:defRPr kumimoji="0"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2"/>
              <a:buNone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Arial"/>
              <a:buNone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1" latinLnBrk="0" hangingPunct="1">
              <a:spcBef>
                <a:spcPct val="20000"/>
              </a:spcBef>
              <a:buClr>
                <a:schemeClr val="accent3"/>
              </a:buClr>
              <a:buSzPct val="90000"/>
              <a:buFont typeface="Wingdings 2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1" latinLnBrk="0" hangingPunct="1">
              <a:spcBef>
                <a:spcPct val="20000"/>
              </a:spcBef>
              <a:buClr>
                <a:schemeClr val="accent4"/>
              </a:buClr>
              <a:buSzPct val="100000"/>
              <a:buFont typeface="Arial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/>
              <a:buNone/>
              <a:defRPr kumimoji="0"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ct val="20000"/>
              </a:spcBef>
              <a:buClr>
                <a:schemeClr val="accent6"/>
              </a:buClr>
              <a:buSzPct val="100000"/>
              <a:buFont typeface="Arial"/>
              <a:buNone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None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None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dirty="0"/>
          </a:p>
          <a:p>
            <a:pPr algn="l"/>
            <a:r>
              <a:rPr lang="en-US" dirty="0"/>
              <a:t>	</a:t>
            </a:r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307975" y="1524000"/>
            <a:ext cx="8836025" cy="5029200"/>
          </a:xfrm>
          <a:prstGeom prst="rect">
            <a:avLst/>
          </a:prstGeom>
        </p:spPr>
        <p:txBody>
          <a:bodyPr vert="horz" tIns="0" rIns="45720" bIns="0" anchor="b">
            <a:normAutofit lnSpcReduction="10000"/>
          </a:bodyPr>
          <a:lstStyle>
            <a:lvl1pPr marL="0" indent="0" algn="r" rtl="0" eaLnBrk="1" latinLnBrk="0" hangingPunct="1">
              <a:spcBef>
                <a:spcPct val="20000"/>
              </a:spcBef>
              <a:buClr>
                <a:schemeClr val="accent1"/>
              </a:buClr>
              <a:buSzPct val="80000"/>
              <a:buFont typeface="Wingdings 2"/>
              <a:buNone/>
              <a:defRPr kumimoji="0"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2"/>
              <a:buNone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Arial"/>
              <a:buNone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1" latinLnBrk="0" hangingPunct="1">
              <a:spcBef>
                <a:spcPct val="20000"/>
              </a:spcBef>
              <a:buClr>
                <a:schemeClr val="accent3"/>
              </a:buClr>
              <a:buSzPct val="90000"/>
              <a:buFont typeface="Wingdings 2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1" latinLnBrk="0" hangingPunct="1">
              <a:spcBef>
                <a:spcPct val="20000"/>
              </a:spcBef>
              <a:buClr>
                <a:schemeClr val="accent4"/>
              </a:buClr>
              <a:buSzPct val="100000"/>
              <a:buFont typeface="Arial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/>
              <a:buNone/>
              <a:defRPr kumimoji="0"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ct val="20000"/>
              </a:spcBef>
              <a:buClr>
                <a:schemeClr val="accent6"/>
              </a:buClr>
              <a:buSzPct val="100000"/>
              <a:buFont typeface="Arial"/>
              <a:buNone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None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None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r>
              <a:rPr lang="en-US" dirty="0"/>
              <a:t>General Scanners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Free</a:t>
            </a:r>
          </a:p>
          <a:p>
            <a:pPr algn="l"/>
            <a:r>
              <a:rPr lang="en-US" dirty="0"/>
              <a:t>	MSBA</a:t>
            </a:r>
          </a:p>
          <a:p>
            <a:pPr algn="l"/>
            <a:r>
              <a:rPr lang="en-US" dirty="0"/>
              <a:t>	</a:t>
            </a:r>
            <a:r>
              <a:rPr lang="en-US" dirty="0" err="1"/>
              <a:t>Secunia</a:t>
            </a:r>
            <a:r>
              <a:rPr lang="en-US" dirty="0"/>
              <a:t> PSI</a:t>
            </a:r>
          </a:p>
          <a:p>
            <a:pPr algn="l"/>
            <a:r>
              <a:rPr lang="en-US" dirty="0"/>
              <a:t>	Nessus</a:t>
            </a:r>
          </a:p>
          <a:p>
            <a:pPr algn="l"/>
            <a:r>
              <a:rPr lang="en-US" dirty="0"/>
              <a:t>	</a:t>
            </a:r>
            <a:r>
              <a:rPr lang="en-US" dirty="0" err="1"/>
              <a:t>OpenVAS</a:t>
            </a:r>
            <a:endParaRPr lang="en-US" dirty="0"/>
          </a:p>
          <a:p>
            <a:pPr algn="l"/>
            <a:endParaRPr lang="en-US" dirty="0"/>
          </a:p>
          <a:p>
            <a:pPr algn="l"/>
            <a:r>
              <a:rPr lang="en-US" dirty="0"/>
              <a:t>Paid</a:t>
            </a:r>
          </a:p>
          <a:p>
            <a:pPr algn="l"/>
            <a:r>
              <a:rPr lang="en-US" dirty="0"/>
              <a:t>	Nessus Pro</a:t>
            </a:r>
          </a:p>
          <a:p>
            <a:pPr algn="l"/>
            <a:r>
              <a:rPr lang="en-US" dirty="0"/>
              <a:t>	</a:t>
            </a:r>
            <a:r>
              <a:rPr lang="en-US" dirty="0" err="1"/>
              <a:t>Secunia</a:t>
            </a:r>
            <a:r>
              <a:rPr lang="en-US" dirty="0"/>
              <a:t> Enterprise</a:t>
            </a:r>
          </a:p>
          <a:p>
            <a:pPr algn="l"/>
            <a:r>
              <a:rPr lang="en-US" dirty="0"/>
              <a:t>	SAINT</a:t>
            </a:r>
          </a:p>
          <a:p>
            <a:pPr algn="l"/>
            <a:endParaRPr lang="en-US" dirty="0"/>
          </a:p>
          <a:p>
            <a:pPr algn="l"/>
            <a:endParaRPr lang="en-US" dirty="0"/>
          </a:p>
        </p:txBody>
      </p:sp>
      <p:sp>
        <p:nvSpPr>
          <p:cNvPr id="12" name="Subtitle 2"/>
          <p:cNvSpPr txBox="1">
            <a:spLocks/>
          </p:cNvSpPr>
          <p:nvPr/>
        </p:nvSpPr>
        <p:spPr>
          <a:xfrm>
            <a:off x="4117975" y="1524000"/>
            <a:ext cx="8836025" cy="5029200"/>
          </a:xfrm>
          <a:prstGeom prst="rect">
            <a:avLst/>
          </a:prstGeom>
        </p:spPr>
        <p:txBody>
          <a:bodyPr vert="horz" tIns="0" rIns="45720" bIns="0" anchor="b">
            <a:normAutofit/>
          </a:bodyPr>
          <a:lstStyle>
            <a:lvl1pPr marL="0" indent="0" algn="r" rtl="0" eaLnBrk="1" latinLnBrk="0" hangingPunct="1">
              <a:spcBef>
                <a:spcPct val="20000"/>
              </a:spcBef>
              <a:buClr>
                <a:schemeClr val="accent1"/>
              </a:buClr>
              <a:buSzPct val="80000"/>
              <a:buFont typeface="Wingdings 2"/>
              <a:buNone/>
              <a:defRPr kumimoji="0"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2"/>
              <a:buNone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Arial"/>
              <a:buNone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1" latinLnBrk="0" hangingPunct="1">
              <a:spcBef>
                <a:spcPct val="20000"/>
              </a:spcBef>
              <a:buClr>
                <a:schemeClr val="accent3"/>
              </a:buClr>
              <a:buSzPct val="90000"/>
              <a:buFont typeface="Wingdings 2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1" latinLnBrk="0" hangingPunct="1">
              <a:spcBef>
                <a:spcPct val="20000"/>
              </a:spcBef>
              <a:buClr>
                <a:schemeClr val="accent4"/>
              </a:buClr>
              <a:buSzPct val="100000"/>
              <a:buFont typeface="Arial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/>
              <a:buNone/>
              <a:defRPr kumimoji="0"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ct val="20000"/>
              </a:spcBef>
              <a:buClr>
                <a:schemeClr val="accent6"/>
              </a:buClr>
              <a:buSzPct val="100000"/>
              <a:buFont typeface="Arial"/>
              <a:buNone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None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None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dirty="0"/>
          </a:p>
          <a:p>
            <a:pPr algn="l"/>
            <a:r>
              <a:rPr lang="en-US" dirty="0"/>
              <a:t>Technology Specific Scanners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Free</a:t>
            </a:r>
          </a:p>
          <a:p>
            <a:pPr algn="l"/>
            <a:r>
              <a:rPr lang="en-US" dirty="0"/>
              <a:t>	</a:t>
            </a:r>
            <a:r>
              <a:rPr lang="en-US" dirty="0" err="1"/>
              <a:t>Acunetix</a:t>
            </a:r>
            <a:r>
              <a:rPr lang="en-US" dirty="0"/>
              <a:t> web scanner</a:t>
            </a:r>
          </a:p>
          <a:p>
            <a:pPr algn="l"/>
            <a:r>
              <a:rPr lang="en-US" dirty="0"/>
              <a:t>	</a:t>
            </a:r>
            <a:r>
              <a:rPr lang="en-US" dirty="0" err="1"/>
              <a:t>WebSecurify</a:t>
            </a:r>
            <a:r>
              <a:rPr lang="en-US" dirty="0"/>
              <a:t> web scanner</a:t>
            </a:r>
          </a:p>
          <a:p>
            <a:pPr algn="l"/>
            <a:r>
              <a:rPr lang="en-US" dirty="0"/>
              <a:t>	</a:t>
            </a:r>
            <a:r>
              <a:rPr lang="en-US" dirty="0" err="1"/>
              <a:t>DPScan</a:t>
            </a:r>
            <a:endParaRPr lang="en-US" dirty="0"/>
          </a:p>
          <a:p>
            <a:pPr algn="l"/>
            <a:r>
              <a:rPr lang="en-US" dirty="0"/>
              <a:t>	</a:t>
            </a:r>
            <a:r>
              <a:rPr lang="en-US" dirty="0" err="1"/>
              <a:t>WPScan</a:t>
            </a:r>
            <a:endParaRPr lang="en-US" dirty="0"/>
          </a:p>
          <a:p>
            <a:pPr algn="l"/>
            <a:r>
              <a:rPr lang="en-US" dirty="0"/>
              <a:t>	</a:t>
            </a:r>
            <a:r>
              <a:rPr lang="en-US" dirty="0" err="1"/>
              <a:t>SQLMap</a:t>
            </a:r>
            <a:endParaRPr lang="en-US" dirty="0"/>
          </a:p>
          <a:p>
            <a:pPr algn="l"/>
            <a:endParaRPr lang="en-US" dirty="0"/>
          </a:p>
          <a:p>
            <a:pPr algn="l"/>
            <a:r>
              <a:rPr lang="en-US" dirty="0"/>
              <a:t>Paid</a:t>
            </a:r>
          </a:p>
          <a:p>
            <a:pPr algn="l"/>
            <a:r>
              <a:rPr lang="en-US" dirty="0"/>
              <a:t>	</a:t>
            </a:r>
            <a:r>
              <a:rPr lang="en-US" dirty="0" err="1"/>
              <a:t>WebInspect</a:t>
            </a:r>
            <a:endParaRPr lang="en-US" dirty="0"/>
          </a:p>
          <a:p>
            <a:pPr algn="l"/>
            <a:r>
              <a:rPr lang="en-US" dirty="0"/>
              <a:t>	</a:t>
            </a:r>
            <a:r>
              <a:rPr lang="en-US" dirty="0" err="1"/>
              <a:t>Acunetix</a:t>
            </a:r>
            <a:endParaRPr lang="en-US" dirty="0"/>
          </a:p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2393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2426" y="457201"/>
            <a:ext cx="8181974" cy="1219200"/>
          </a:xfrm>
        </p:spPr>
        <p:txBody>
          <a:bodyPr>
            <a:normAutofit fontScale="90000"/>
          </a:bodyPr>
          <a:lstStyle/>
          <a:p>
            <a:r>
              <a:rPr lang="en-US" dirty="0"/>
              <a:t>Microsoft baseline security analyzer (MBSA)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5575" y="1371600"/>
            <a:ext cx="8836025" cy="5029200"/>
          </a:xfrm>
        </p:spPr>
        <p:txBody>
          <a:bodyPr>
            <a:normAutofit/>
          </a:bodyPr>
          <a:lstStyle/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</p:txBody>
      </p:sp>
      <p:sp>
        <p:nvSpPr>
          <p:cNvPr id="7" name="AutoShape 4" descr="data:image/jpeg;base64,/9j/4AAQSkZJRgABAQAAAQABAAD/2wCEAAkGBhQPEBQPDxAUFBQPEBQQDxUVFRcPFBAQFRgZFBQVFBQXHCgeGBklGhQUIC8gIycpLS0tFR4yNTArNSYrLSkBCQoKDAwOFA4PFDUkHiM1NSkwLSk1LDUuNSw1KTUpNTU2KSs1KSk1Ly8pNTUpKjUpKSstNiw1LCkrNS4sLDIpNf/AABEIALAA6wMBIgACEQEDEQH/xAAcAAACAgMBAQAAAAAAAAAAAAAACAECBQYHAwT/xABMEAABAwICBQULCAgDCQAAAAABAAIDBBEFEgYHITFxEyJBdLMINDVRYXJzgZGxshQXIyUyM1XSFVJTYnWSoeFCQ/BERVRjgqLC0eP/xAAYAQEAAwEAAAAAAAAAAAAAAAAAAQUGBP/EACYRAQAABAUEAgMAAAAAAAAAAAABBAYRQkSBgsECAxITBTEhQVH/2gAMAwEAAhEDEQA/AO4oQhAIQhAIQhAIQhBCpLuV1WTceCgcv+ea/wDsW8ft/wD5LqLdyWNnRwCZ0Ljle719zy8otN8/8fLSfp9HTa97/mMfq39uFKhSu1mQhCEAhCEAhCEAhCEAhCEAoJUrzmbcEA22GxG8bN4QXzKMy1DCYJHVNYx1XUFtJLE2IF7Tma+lY5wdzdvOeXX8dujYsJV6UVAwqaPlyK2lhD5JbDM6HI2WOYNItzw5rN32g8b2oOl3UrzjFha/9/7r0QCEIQCEIQCEIQCEIQQqybjwVlWTceCiKSyN6PUmdCWJvRwCZ0KukcWjZ1Xl93AUqFKsmLCEIQCEIQCEIQCEIQCEIQCiylCD4Y8Gia6V7WWdU25c5nc+zcgvt2c0AbLbl5TaN0743QuhaWPiZA8XIL4Y75GOcDctGZ2wn/EVk0IKtZbZ/dWQhAIQhAIQoQShVDlhcS02oaUls9bAxzftNMjS8cWAkj2IM4hai3WxhZIH6Qi2+eP6lqzmG6R01VspqmGUgXIjkbIQPKAbhBkVWTceCsFWTceCiKSyN6OATOhLE3o4BM6FXSOLRs6qy+7gKVBUZlZMWshVui6CyFW6C5BZCgFCCUKuZF0FkKpcpBQShQVGZBZCrdTdBKEIQCEIQQtc0106p8Jh5Woddz7iGJts8rh4vEBsu47Bf1L7dKdI4sOpZKuc82JuwDfI87GMb5SdiUzSfSWbEql9VUOu555ovsjZ/hYwdDR/7PSgzmmGtatxIlrpTDCTshiJY2377vtPPHZ5AtLuhCAut+1G+G4PMm7Ny0Fb/qM8NweZN2bkDRBVk3HgrBVk3HgoiksjejgEzoSxN6OATOhV0ji0bOqsvu4eNZ92/wAx3uKSUlO3V/dv8x3uKSMqyYsXRdCLIC66j3PB+tX9Uk+Ji5cuodzx4Vf1ST4mIGRCCgIQcf7pDvOl6y7syl+zJgu6R7zpesu7MpfEGe0FP1pQ/wAQpej/AJzE4jQk70E8KUH8Qpe2YnECDHaSd51HVpuzckwJToaR951HVpuzckuKCQ5Nlqm8C0XoT8bkpgTZ6pvAtF6E/G5Bt6EIQCq5WVXIF87oPSszVbMOY76OlaJJR+tO8XF/NYR/OVyIlZPSjFDV1tRUk35aeSQH90uOX/tt7FjEFmt2+5d41dajYhE2pxVhfI8BzKe5a2NpGzlbbXO/d3DyrStR+i7a3EhJI3NHRM5dwIu0y3tED67u/wChM2AgwY0GoALfo+kta33EfvyrwoNXlDT1LaunpWRSszWdGXMFnDKQWXy7j4lsqEEBVk3HgrKsm48FEUlkb0cAmdCWJvRwCZ0KukcWjZ1Vl93Dyq/u3+Y73FJGU7lX92/zHe4pIyrJi0JgdUurygrcKiqKqkZJI58rXPJeCQ2RzRucBsACX5NFqNd9SQekn8v+a5BkPmhwr/gI/wCaT86yGB6BUNBLy1JSsikLSwuBeTkO0jnOPiCz+ZSCgAhSoQcg7pHvOl6y7syl8TB90j3nS9Zd2ZS+IM9oJ4UoOv0vbMTiBJrohVNhxCkmlcGsirKeSRx3NY2VjnONugAEpmxrawv8Qi9j/wAqDPaR951PVpuzckvKabHNaeGSUs8bK+IufBK1os/a5zCAPs+MpWiEEBNnqm8C0XoT8bkpibPVN4FovQn43INvQhCAXxYy8tp5nDe2GQjiGEhfavixphdTzAbzBIBxLDZAlRQgoUjv/c3UgFJVTW2vqGRk+MMZmA9sp9q7GuRdzhNehqWdLasO/mjYP/ErrqgCEIQQqybjwVlWTceCiKSyN6OATOhLE3o4BM6FXSOLRs6qy+7h5Vf3b/Md7ikjKdyr+7f5jvcUkZVkxaFbMqqbIC6ZvUH4Hb1ib3hLImb1B+B29Ym94QdHQUIKDj/dI950vWXdmUviYPuke86XrLuzKX1BIKi6LIsgLouiyEAmz1TeBaL0J+NyUxNnqm8C0XoT8bkG3oQhAKrxfYenfwVlDkCW6QYaaWqnpiCOQmki277NcQD7LH1r4F0/X3o0afERVtb9HWsDr22CZlmvbxtkPrK5gg6x3PWkAhrpaR5sKyMFnlmizED1tdJ7AmJukmoK58ErJonFskTw+Nw3te03BHrTPavNalPicbWSPbFVAASROOUSHpdET9oH9XeP6oN8Qq5l5vq2tcGF7Q598jSQHOttNmnadiD1VZNx4KwVZNx4KIpLI3o4BM6EsTejgEzoVdI4tGzqrL7uHlV/dv8AMd7ikjKdyr+7f5jvcUkZVkxaEwOqXV5QVuFRVFVSMkkc+VrnkvBIbI5o3OA2ABL8mi1Gu+pIPST+X/NcgyHzRYV+Hx/zSfnWwYHgMFDFyFLEIow4uDQSRmdvPOJKyGZQXILIUAoQcg7pHvOl6y7syl8TB90j3nS9Zd2ZS+IM9oKAcToQemvpfX9MxOA2Bv6o9gSf6CeFKD+IUvbMTiBBi9I4R8jqOaO9pugfs3JMynQ0j7zqOrTdm5JcUAE2eqbwLRehPxuSmBNnqm8C0XoT8bkG3oQhAIKEINX1h6HtxWifTEhsg+kp3HcyYA2v+6blp8jkp2IYe+nlfDMwskicWSNcLFrhvBCdhc+1m6qo8Wby0JEVUxtmvtzZgNzJbf0d0eUIFfCnMslj2js9BKYauF0TxuDhscPGx25w8oWMQZJmk1U0ZW1dQABawmkAtwzLb9ScpfjkLnkuJZNcuOYn6N28neufLftRnhuDzJuzcgaMKsm48FYKsm48FEUlkb0cAmdCWJvRwCZ0KukcWjZ1Vl93Dyq/u3+Y73FJGU7lX927zHe4pJCrJi1VbMoQgLrqPc8H61f1ST4mLl1l1DuePCr+qSfExAyIQgIKDkHdI950vWXdmUviYPuke86XrLuzKX2yDO6CeFKDr9L2zE4gSd6CD60oOv0vbMTiBBjtI+86nq03ZuSXlOhpH3nUdWm7NyS8oAJs9U3gWi9CfjclMATZ6pvAtF6E/G5Bt6EBCAQhCAUKVCD48SwiKqZyVTCyVh2lsjQ8X8YB3Hadu9aNiOofDJiSyOWEn9lIbNPkD8wXRUIOUs7nOguCaiqI6RmiF/ZGtp0Z1XUGGyCanhPKtuGyPe57gCLG22w2HxLbUKABVl3HgrXVZNx4IFkb0cAmdCWFvRwCZ4KukcWjaVVl93Cr2Aix3EWPA71qXzS4V+Hxe1/5lt6FZMW1H5pcK/D4va/8yPmlwr8Pi9r/AMy266lBqHzS4V+Hxe1/5lkME0FoqGTlqSlZFIWlhc3MTlNiRtJ8QWfQggIQUIMVjujFNXtaysgbM2NxcwOvzXEWvsI6FhTqmwr8Pi9r/wAy29BQarSasMNhkZLFQxtfE9skbgX3Y9pzNcLu6CAVtQFkIQUqIGyMdG8ZmvaWPB3FrhYj2Fan80uFfh8Xtf8AmW3oQaj80uFfh8Xtf+ZbJhuGR00TYIGBkcYsxgvZo3227d5K+tCAQhCCCtD0n0+qG136LwqlZUVLYuVmdI4sihbsNjYi5sW9I+21b4VyHEqs4Hj1RiFVFIaSvhAEzGGURSDJzXW2jazd0gi3TaB02DE+TihNY+KKWRrGvbnDWmctBcyMuPO23ttKvVYzDE/k5J4mPyGTK6RjXcm25c/KSDlABJO4WPiXCtZhFTiHymd0gpazD4jhzvkxqy4vDTkjZnYI5CS47T6totlJ9Hmz41hdHWtdIBgzWytlvG9xbypAka152jmgjMdo3lB0puntMcR/Reb6XkhJnzx8mXE25L7WblOnLbctaxjWTUU+GVdW+OmZNDWOpaZrZmzte27bOcGuN3hpJy3G69gF8cWCQjS3ZE3ZQCpG07J75eU377bPEtJqKRj8AxN7mguhxx7oj+o53JsJHqJHrUjqOi2lNXJPS007qSVs1CaiWaKZmZ02Y2ayIOuWgAAkN3gm+yy3GLEY3vdEyVjnxgGRgc1z2A7i5gN238q5HTYcIcdpIaVojtgTuSaDsa9zZHX2/vOJWvassKJxCmAfMyrp3TOrW/JMmS99lTUOmu4Ovs5hN+jpUDpesTTV9J8lFHNEXSYjHS1I5kpYHC7muG3I7+q3mTceBSwU8EbI6VkkEra6PGmtrZHtcGnnXawuJyl28237zuO1n37jwKJLI3o4BM8EsLejgEzwVdI4tGzqvL7uHzYnUmKCSVoBMcT3gHcS1pcL+TYtE0B01r66L5bWwUsVEYZHiRjy12dhsQ4Pecrdjtp8S3XHu9Z+ry/A5cY1MxYbJBJBle6smo52VbXZ+SdT5r2G3LuybvKrJi2z49rVM2GRV+HHky+ujpntkEb3taSb3aHENva48i3HSHSIw0lTNSOgllpgRkdMxjGy3AyyuzANO2+UkE7tl7rhlNh7BoxA9rQHT4qwSkEhz8pe1vT0A22L7K2gZTx6SwQtDY4zTNY0EnKOV8pv0lB3KkxpvyeGaofFE6dkezlWFhleAcjH3s/adlt69KrHIInFstRCwtYJHB8jGERk2DyHH7N7C+5cWxqGMVGDSYjDJNQHC4omtY10rflZadmRm0uN49g32G+xWI0+hiZV4y2shkdUP5CTDn5XOayDMA52YbGty5W3Oy4tvQdZx3SyWPFsMpYXsMFc2Z0tg1+drW5mFr/Fu3Ldlx7/AHjo11F/YBdhCD5sVqjDBLK0AmOJ8jQdxLWlwv5Ni53JrOqBg1JiXIxcpVVTYJG2kyNaXvbdvOvezRvJ3rfdIe9Kjq8vwOS8DQ+mjwWhxJrXComrWRyOzktLeUeNjN25rUDFVWLxQuyyzRMOVz7Pkaw8m37TrOI5o6TuCiTGoWxtmdPEI5CBHIZGNY8ncGvJs6/kK4ZrGgjbieKfLoZZJJaNjsMcGvc1ga1ud1wbBrdtzu2OvvVq2KMQYBJXwyS0IpnRytYHPby7r5AWt2knm2A2mxsg6NQaYSnHK2jllYKWlo452khrMhc2Iuc6Q9HPdv8AGtr/AE3ByTZ/lEXJPdlbJyjMjnE2Aa++Um+ywK4JrAw98mJYl8nuI4aGjlnitkdJSsEBczxty81x8w+JfXp/JDNJQVDSWYY7D+TpbQGsjiqAXAxckHttJbI25dvb5Cg7nUYpFG9kb5Y2vlvybXPa10gG05Wk3dYeIL6IZQ9oexwc1wDmuBDg5p2ggjYQR0rhtZgIfPo9R1XKPY6Koa9srTBIYjZzWPY17svNsLZt2w+JdwpKZsUbYo2hrI2BjGjc1rRYAeoIPZCEIIUOCshBQNRlV0IKWUZV6IQeeVTZXQgplUPGw8FdUl3KAsrOjgEzjVx1up+q/bU+wfrSfkXYmrilO31dHl5QamoZ6XmvT6eu9r3+/wB2SVWyspXcyymVRZeiEFLIyq6EFLKwUoQQVUhWUFBW3+rqcqsFKCmX/W9FldCDzylXClCAQhCD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9" descr="data:image/jpeg;base64,/9j/4AAQSkZJRgABAQAAAQABAAD/2wCEAAkGBhQREBQUEhIVFRIWFRQUFBUUERUUFBYVFhQVGBUUFRQXHCYeFxojGhUUHy8gIycqLCwsFx4xNTAqNSYrLCoBCQoKDgwOGg8PGiwkHyQpLCksLCwsLCwsLCwpLCksLCksLCwsLCksLCwsLCksLCwsLCksLCkpLCwsLCksLCwsLP/AABEIAOEA4QMBIgACEQEDEQH/xAAcAAABBQEBAQAAAAAAAAAAAAAAAwQFBgcCAQj/xABHEAACAQIDBAYHBAkCBAcBAAABAgMAEQQSIQUGMUETIlFhcZEHMlKBobHBFCNy0TNCYoKissLh8BVzNIOS8SREU2OTs9Il/8QAGQEAAwEBAQAAAAAAAAAAAAAAAAIDAQQF/8QAJREAAgICAwACAgIDAAAAAAAAAAECESExAxJBIlEEE5GhQmFx/9oADAMBAAIRAxEAPwDcaKKKACiiigAooooAKK8LW41E4rb4vliXpG7f1R7+f+a1tWY3RLE1H4nb0SaZsx7F1+PD41GPhpJdZnNvYXQfl86XhwiJ6qgd/E+ZraMtg23JX/Rw2Ha5/wC1JMcS3rShe5R+Q+tO6pm7O/7YraE+FkhWMJ0oiYOWLmGTLIDew4ENYDkeNMl9GP8A2WQ7MLetNIfefqTXn+ipzLH3j8qpO/G3cZHjpI4MSYkTAti0URRPmeNmzKS6k2Kq3lTzereOU7AGKjcxzPFhnzRkqQzvHnynkNWHhTU8C2i1f6Ina3mPyr0bLI9WWQfvflaq1uLj5/teOw0s8kyQHDmNpbGQdLGWYFgBccOPZVwxM4jRnb1UVnPgoJPwFK7To1U1Y3VcQvqzX7mF/nelU2xOnrxBh2obH61RdzN/sTiJsNHiYorYqKWWNos6sgiZ1+8RiRY9G1iD2VYNtb+YTB4gQTuyN0YkLCNmRVLFRnK3K8Oy2o1rXF6BNbLLht4Ym0JKHsYWHnw86klcEXBuO0aioR4VkFyARa4NuXjxFNlwLRm8Llf2TqD/AJ30lIa2WWioXD7fKnLOuU+0NVP+d16mI5AwBBBB4EG4rGqNTs6ooorDQooooAKKKKACiiigAooooAKKKKACmuO2ikQux15KOJ/ztpHae1RH1VGaQ8B2d5/Ko6DCEtnkOZz28B4VqRjZzKZMRq5yR8kHPx/v5U32xtnD4CAyzNkjBC6KWZmN7KANSTY8eyoDeT0jQwCPoj0kTySQS4iIh/s8gXjksc7C+a3AhGteudiTDamz5sJimDToOhldbENpmgxSW4hgFcHnY8jVK9Yl/RLY3GT4nZ0kmHSXDYho3aJZFXpQVJKgqbgF1HiM3dVI9HO8ZOMjX7U0seIwweRJ8RneLFIxVlUMb9fKSFGtmHs3qY9GeOxDNPFi8STJhMuHMBRQqqtss5k9ZycpFzy8RVY3j3blixWJw2Hw8jtJNDjsFJGgtDJnIkDyGwRPW4njGnbTpbQrembJWJbRxMmF2jiMQsRMeE2i0ssoZbCLFBFaMpxNwvEaC/fW2Jewva9he3C/O3deos7rYctiWaPP9qKGdXJKN0Ystl5dvjSRdDSVlQ342UmI2vs9Gd1jngxETNE+RmUKz5c2vVbOARzBNO/SfgUh2G8US2ROgRFFzYLIlh2nhzq5pgoxktGn3Yyx9UdQWAsh4qLADTspUygcx5ijtoOuyK3e3agwat0CEGTK0jO7SOxA0uzknS507zTL0jY/odlYpuZiMY8ZSI/kxqwiVfaHmKRx2zo54zHNGkkZsSrqGW44Gx5isvNs2sUVPcrcZ8M8U80/SOuFTDxRiIRiJDZ2BIJztcsL6XufdGbny4jEbSxeNjjjfDSzHCl3kKusUIWzRrazKbJcdvvrRJ4syMtyuZWXMtrrcEZhfS4veq7ujuvLs5GiE4mwwDGKMwrHIHLFmvIDZr8Ne3kBW9rsWtFS9J22ppMZBhsNK8ZieIM6OVPT4g5YlJHZGHb96rnuftuTFpNMbfZzM6YU5bM0UfVMjG+uZgSNORrLd4MBiVlwsTqRjcVJPiJOYWbEN0MSBhp91GGbQ6Zq2jZWzUw8EcMfqRoqL4KLXPedSe800qSRkbbHEkYYWIBHfTRYXhOaE3HNDqD/AJ51CekbbH2bAsVlkjndkXD9FbpHlzAqoBBuunWHMac7F/uxiMW0J+3xRxyrbrRuCrjKCWKj1CCbEXtcG1hakrFj3mix7P2qsunquOKnj7u0U9qv4nB5jmU5XHBhp5082btYk9HLpJyPJv70rRqZKUUUUowUUUUAFFFFABRRRQAVH7U2l0YyrrI3AdneaXx+NESFjx4AdpqIw0JuXfV2+A7K1Ixs9wuFy6tq54njTiqN6UulEcLffHBKz/bPs75JgCAI3vzRSSSOBIF7cQ93b21HhsDAcTj0mWRzHBMQVzKSciOTc5gB1i1rHQnS5pWLEvNFf9I25rR9Li8KpyuAcXCvE5TmXFRjlIh6x9/IveA3NxUsWIw2KwyNLh5WOFxEcSljExOYqF5R3++QngCyE6VtdRux93cPhOk+zxLH0rZ3y31OthrwUXNlGgvWqeKZjhm0Re2vR9hsVivtEufVBHJGrlI5spuply6sBYC1xfKvZViZ1RRcgKNBrppwpE4ktpHbvc+qPD2jUdtXbWGwYDTyjOfVB60jfgQcvh30uXg3CySX2lm9RNPabqj3Dia5ZGtd5LDnlAUf9RuaoG1/SVIQTGFiS9gzHO593qg93W8az/a+88+IY5pWI5XJJ8uA9wqseFshP8iMTa8Xt3BRfpJ47/tS5z5AmmB392cDYSIT3Rk/01hxZjxYnxJrzoaquBfZzv8ALfiNzO/WA5uo8YiPpTrDbxYGT1Jo79zlD8bVgnRE2Gp7Bx8hSkUVza6ppfrA2PwNuflR+lfZq/Kf0fRcZuLpKSO+zr58fjSoxLD1luO1Nf4TrXzvhNsz4dvu5CttOqxAPlWgbH38xCKplUSAi9wRcfvAWPl76nLhaLQ/IUjTY5VfgQbG/eD22PA0rVb2ZvFBivVa0nZ6sg//AF8al0xZX19V9sDh+IcvEVFqjoUkyp7F2dLj9ovjcTG8cOHZocHDIpVswPXnZTzvw77ewKjN+961xM64COUxYbpEjxuJCkqpa9sOGAsCSpBJ0vpwDVoW0cO0sLpHKY2dCqyoAWQkaMt9P80I41Vt2MMuydnSDGJHEsUjFpVbpPtGqlJcp1Dk5VCnW6jhTJ+mNeEvsjBDZ8DLPi80Cv8AdNOVUxRmwWJpSRnsb2JtpYWqUmhWVQQQdAVYG4sdQQRxBrM9tY07UxuHCQs6JgXxkeFnPRq8xkKp0o4EEZSNbMLagMTVt3Uwf+mbPijxcyKc/MhY0aV7rCh7ASe7jyFY176CZatlbSJPRyeuOB9ofn86lKgMXhs2o0cag8PdUlsvH9Iuujrow+tI0UQ9ooopTQooooAK8JtXtRm2sTZQg4tx/D/f86AGTy9NJmPqLoo+v18qh9+vtf2J/sBtMCCbfpMg1YRci+g0PEXA1tU1ELAAcqo+J2zj9muzYlftuCLM3TRKFnhBN7PHwKi/hb9YcKokTbGWwPSoRGv29AYmJjGKiW6Z7ax4iHjG9r3AGo1AI1o2huAZVf8A02bDtgcVrJFIS8UT8p8OUvZh2XFuBuNB7tTYUGNddo7M6GaVWvLA4HRzXBBEiN+jlysdSBfjx1N02JsODCIywRLEHYyOqkkZiADYnkLWA0HcKdtLKFSb2Pdn4UQQRx5iVijRMzHUhFC5m79K4J6TU6R9nAt3nsXupMydIbn9GOH7RHM/sisq9IPpCOILYfDNaHhJID+l7VU/+n/N4ccjFyZk5qCtkxvl6VBHeHA2Zh1WmsCi90Q4Mf2jp2Xqg4TZM2KJldyWYm7uWZmPjxtUbBpyB8QD86s+7mMdplSwCWPVAAAAU6j3/OutQ6LBwfs/ZLJI4bd6OwzLnsABm1A7bDgL1W8TsR1ksUIBchSeqp10sTpwrSIsNQ2zS4ZXylT6oy6rbW5voTw5UinRaXCpFGO7fRgiS+bQjKGKkHlmCGzXsPeKe7P2LEl2kGZVF7k3FxxIWwJB4i40seNW3E7Jd8lnACkMCAVbMNBa2mWxPf366NMXIMNnzZGzSDIpNmCsNb8TlXQcKO7YfqUSN2TLhyQVyJI9xlC5SByW/AnT3082jsFJhZ11HBhow8D9DTXa27ilVlgGUEFirMF0Gt0B7rm1+FrVJ7vY3poyGILroRzI06x8T2VjfqGS/wAWig7Y2A0Da6ofVbt7iORpthca8Wg1Tmp4d9uY91XDfRusia2ALHTQk6Ajtt1vOq/jpVdEVYlQre7A3LX5a6+ZNVjK1k5pw6t0OoXLqJItbcVvZwRyzdvYTbx7LXu/vuy9WYllGme3WU9jjn4/PjWfYaHrfpOjuCM1jbwa3I1KbNhdWKyLYkAK4N1bLfQkaZrX79KWUUx4TaZsWFxQAzRm6HUqDpr+sn5c6Nu7Gi2hhWhcnK1mVltmR1N1YA6XB5HvFZxsbbD4STiTCx6y+yT+uv1HPiNeN/wm0BbOhup1YDmPbHf865pRaO2E1IabE3di2cJ8VicSZZ31mxM1kAQEWRVuQo0XQcbADgBUFicRPt68cQMGy8wzzOo6XEZWvaNT6q3HHu1uerVt2zsODGpGs6dIiOJVGYgEgEa2PWUg8Kg9s78ZJPsmz4PtGKXqlVGWCC2n3jaAAdgsBwuOFYs/9Gf9Fj2Dgnw+Hjhmn6Z1uquRlZlF8gIuczBLXPO1++nMpMbiRfBh2j/PpWbbF3YxOLvi58TKm0YcQUQSJbDxBHGdEQaOjoTqpAPDtJ0xjyNY1Rqdk1FKGUEcCLiu6h9iz5WMZ8V+o+vnUxU2OmFFFFYaBNVuWbPIz+4eHL/O+pjas+WI9p6o9/H4XqBU2poispfpKgmZoWKYh8GiuZfssgWVJLjJKVscyqL2HDU3I0prs7fyRUiXCq+0Io4r4iRmC4q5c8IrljlUa6Ne462hNX/PVe23uNhcU3SMhjmvfpYG6KS/eQLE95F++qprTJtPaPd2Nm4ORhj8NC0TSoVIIMakFgSxiHVvcesNDqeOtTuIkzHIPFz2L2eJpDB4aPDQLHGMscaBVF76Dv5k/M1G7c2yMHhZJn1fiB7TtoieH0BrNsLpFY9J2+GRfskBsxA6Yj9VCNIx3kanusOdZnHHXUszSOzuSzsSzE8SSbk05girshHqjzOWbnI6hhq57lYAdd/BeHffQ+A18RVZijrRt19ntHAubieta2ouSRf3W86XkeCvDDJIxwV1DhFQmyqMx0yrY3PG558PhTuOKjE5lUZBc310J04nh3A++1c1nbRC7y7QeBFyCxYkZjY2tyA7e+q/s6d5pIo2dj17hgQGBJuWDEcePw7LVokmFDAqwBU6EHUEVAJuwiYtMqt0eUve97OjAgZiNBw53NNGSoSUW3Y22ts6cIIVPSo/VzOt2Q8eswFrcbG1xaqmmeGS4ujqbd4PMEcxWs9HUHvBu9FIC5OSQ2UNrZm4KpHfoKIz8Zk+P1FH2ttJsRlLKoZbi631BtoQSeBv51FPFT9kpJ46usHO8kZJFThtsvcX0HVzEDUlWBzW7coy99dyR01ljpibtaJXG4xJIWdC3VIvYlWXXuvyPeNKW3R3qMUoie4jY2Qtybja40sbg9motxsEd30jZJI8tnIOY+0p007LX+NRSbANns1nSWynW1lsb294PupaWh05Jpo2bZ+LsQP1W1XuPNfqKY7VEGBll2g7SKGjSKVEXMsjBgI3KgeuL5Qbga68ahN39pl0yMesLa/tDgRVshm6WPiVJBBItdW7RfS4Oo91czVM7YytFA2/vzjZOjCo2Bw8pIDlOlxhQKzGRYQcyrYcQP3qlfRiJR9oOXEfZXaN4XxVulkkKkSvb2TZTz5anWpHd7cmHCv0zM8+KPrYiYlnuRY5Bfq8SOZ76seehtaRqT2ztnIIYcVN6scUgZQRwIBqslql9hzXQr7J+B/vepsoiSooopBiG29Lqq9gv56D5GonNTrbMt5G8beQqPz1RaJvYtmozUjnr3PWmHGJa7KvL1m8F4Dzt5VmPpS2z0k6QA9WMZ2/G408l/nNaKZheRjwHVv2BRc/EnyrDtoYwzzSSnjI7N7idB7hYe6rcUcnNzyqNHEKVIwR1L7t7i4jFDMq5U9pquuE9ERtrOAfCrS5Ir05uPhm80VfdTZwlnGbVUGcjtsQAPM391aLFHUI26z7NdSZI26ZlgjzA+ubvYgfso3vtU5Ng8TEpd+hKKC7ZQ+bKou1teNga55y7PB28ceqpjmOOl1So/EY89AskQBLmMJmvY52HG2vAk0v0eKUZmEGUC5sHvYam3W42qZWxvtXplZDHIBdwFToixbQk5mvwsO7xp5s/aCzBsoYZTY5ltrcjQ6g6g8DSGIxIkjhniAZmKiLNfL97YEkDj1b0htKB8JH02KMTRB0FghJDSSKo6NRpcsRqbnjWmekriIwVOY2W3WN8un4uQql7Tj6CUSrIhsc0MdmvY8CRxAtqCT2W41MYiKTaReOHKscbA5mzXZteXC3jUdtDcOeKN5C6MERnIAOYhVJsNeNhTRpbYkrekQG1NoGdgzKqtaxKgi/ZcefnUey0sr5lDLqCLj3jSrFBuHMygmRBcA8CePvq1qJGnLRUJEptKlXqT0dS20lQn8JH1qtba2DLhmAkWwOisNVPv7a1ST0LKDWyvlihzKSCOBHGrDsxLwK3NsxY9rXIJPebCpaP0YyOobpV1APA86fYHcCeJColQi99QdL8bWNY5x+wjxST0VrDzGOQHlwNXbZOM63cwv+8ND8LVGz+j+Y6mSPt4H86jN2driSJHHAEHXs4H4GkdSWCkbi8l+zUZqQR9K9z1E6BbNUhsWW0lvaBH1HyNROenOAls4PYQfjrWM1FsoooqZQp+0pLue8sfM00zUptFuv7vqaa5qsiLFs1Gekc9cyPofA/KtMIfeHGdHgJm5lH83JA/mFUz0b7sfa8Tdh92mp/KrBvvLbZ5HaIh/GpqY9DGGAwrvzZyPKq31g2Qce3Ikyy7z7zwbKwokkBtfJFEls0jW9VewW1JPDxsDnqemTHu2ZMHh1TkHeQtbvYED+GufTE5k2lh4z6keHMgHLM8rgnyjTypxujuYMZEz9Jls1rWvSRjFR7SKTnLt1iJbQ3yn2nicCj4YxdFJI75ZM6MxjyxspIBFrubHt41sMMYmgU8nQA/vCxrNNubl/YsNLielLdCvSZbWvZhpflV83N2oJsKhHC7W7he4HupZ1XxHg5X8iqbBJfC4FDxDAN/yUZT8bVcVPLlwNVndeC+Llj5QzYy3cHnuv8NL7u7U6bEY9L6RYp0HgqRL/ADBqyRsNDPdw/cYOM8UlkQ/8jOnztSXpa2jZMFDa/SYnOV5FYUJ17szofdTbdeNhtTGISckc0zKCTYdNkk0HL1qivSBiTLtaJBwgw1/35nP9Kx0yXyQl/B/wXz0f4cR4MudMzMxP7I/sKk92ttLjsHFOBpJGrMvIEqMy+dxUHvLi/sexJyDYrhii/jkAjX+JxTf0RSZMJ0PsZSPAj871Nq05FU6qJQEwnQtJAeMMskX7qMQh965T761iVymGLjisTML8LqhIv5VRd+sF0W1JOyeOOYfiX7p/5EP71aLNg8+HKDTNEVv2ZkIv8apN2kyfGqbRmG6XpExkkkf2pIWhlt1o1ZHQn1SQWIYXsDz1v3Vcd9sOHwE7EXMcZmXxiGfj3hSPeaquxPR7PGY0kyhI8oLA+tl7ByvU36Tdrrh9mTC/XmX7PGOZaTRreCZj7u+h1a6hG2n2KvgfS3PeNTgV6O6qX6ck5bgFrZOzW1af090zDhlzDyvWEwJZUHYF+lbhD/w4/wBv+mt5IpaF4puWzN4/Szi3jDLs5MrC4P2k8D+5UFumrRx9G2hy8PP8q72MP/Bw/gFJ4OYDEi3Z9SKqopXRGU22rNJwM+ZFPaAfhS+aorYst4k8Kf5qg0dCeBbNS2Fbre40zz0vg2649/yNYMWz7fRUTnNFTopZE7V0cfhHzNM81Pt4VtIP3h5N/eorNVVok9i+auZD1T4H5UlmozVphWN9jfAn/lH+Jam/QrjQcNLH+sr3t3MND538qht4482CkHMKf4Df+mqruTvScBiRJYtGerKo4le0ftDiPeOdV69oNHO59eRNmh+lnd9maHFoLhFaKWw1CFsyP4BiwP4h31Xd095cTh5oo4yn2dnHSKUBY306rcuVa5s3akOLhzwussbDWxvb9lhxU9xsajDuPhekEgTKQc1gbC/hUlNdesi8uN9u0WcekU//AMnGf7J/mWo70YYq8DJ7JUjwIFPvSVKF2Ti8xC5oiq3IGY5lsBfie4VW/RpicsxX2ox5j/vWRXwY0nU0XvYuzuixWJkPCVw4/wDjjB+KtVF9EuIMkuIlYG2IkmmBINjmkJ07dCKu29GO6DA4qXmkEzD8QjbL8bVU/RzthRDgoWFnQZeGjKUOvcdBpWLKbNdJpFow+xOjxWIl/wDVKN5RRJ/QazzZ9sTtXFvmN2xaxZctwY8OuXMGvp1kGn7Va/tOdYopJW9WNHkPgilj8BWSeiLAlx0retlZ2P7crXNbB4bMmspGnT4ZZUKOoZCLFSAR3aGvNkbDiwxJiTLm0Op+tZr6WT02JweGJIXLNO4BINuqifKSme5GCTB4xHjZxn+7cFyQVYg8D3gUKDcbsHNKVUXD0qYTTCTj9WVoW/DMtx/FGo/eq5NN0eGz2vkiL2va+VL2v7qYbwbN+1YZo+eaN1/FHIjj+W3vp1tAWwco7IJB5Rmpt4SKJVJsyub00YiRAYNm2LC4aTEZl1/ZVASPeKqWMbE4ycT42QMy/o41Fo4x2KvLlrqTbUmltjH/AMNF+BflS0hrrjBLRxy5JPA3biPEfOtsh/4cf7f9NYix1HiPnW3Q/wDDj/b/AKaTl8H4PTEdl7WRcChuCyoAVvrfgB/eo7YEt5QTxJJPneoXDH7tfAVKbAPXJ7AavVI5HK5GpbCb7pPCpLNUXskWjUdij5U9zVzPZ2rQvmpxs8/eL7/kaYZqe7IF5R3Bj8LfWsYyJ7o68qU+xUVGy1Ff3uisQf2j/EL/AEqt5qu29WFzRMR7N/epv8r1Q81VhlEp7Fs1Gakc9GenEGWMS4kU8Dr7mGv1rLWiKOynipK+RtWqYzQg8j1T79R8fnWfbz4TJPm5P8xofhaq8bObmVoa4TMrZ45Hif24naNvNSKlhtjHsLf6lirf7zX873qFgepGF6pKKZHj5JLFno2Isj55pJJn9qR2Y+ZJNTNmy2SR4zwDRuUYeDA3pnE9Oo3pKLW2IS7OmkUpJjcU6NoyPiJGVhxsVLWIqTCELZWZCBYMjFWXvDDUGklalRe1+XC/K4tcfEedYNdnkGzWljeOfaGNAZSLtiZXjIOhR47m6kXH0qTg3QkkyxYfHPHkyBxBK8YKkaPcEdJbhw0vUeGq1bl7PfOZjomUqL/rXI1HcLUksIpH5MdbN9H8UUvSSSy4hsuW+IlaRgovYAnldibXHbTt9zICb3kGpNg9rX4WNri3jepvPXJeodmdHVGd7Z3Gxcd2h2hjXT2RiZc477A6jwqAxOysWq/eY3HhWFuvPMFIPLU2Ola+z0z2gA0bqwLAqQVHE3HLvp1P7QkofTMqghEaKg4KAB7qTkap3FbrTqCQFbuVtfiBUZithzqLmI8baWY+Skmrpo5XFrwiZnphPj8SL2xuKt2DES2t2WzcKczvUbO9UpPZBzcdDTLlAA5VLbuRXP4mA917n4CoaZvjVs3VwuoPsj4n+3zoZsVbResLoKWzU3jNhXWeuY7RbNU1uxFmkJ/Cvmf7VX81XDc7DdQN2kt7h1R9aSWEPDZaaKKKgdA2x8WZD3fLn8KzDGwdHIyH9Uke7kfK1auRVD302flZZBw9Rvmp8rj3CqcbzRLkWLK9mozUhnoz1cgdzpmUjt/wGqxvBg+liOnXHwYfn9asmeo/aEdutyOjfRvpTREkrRnUbU+glrrbeByOWHA8fHtplFJXQsnFJUyaikp3HJURDNT2OWlaKRkSSPSyvTBJaWWSkoomOw9adslrQRjMpARRdRYHTsrKRJVk3S23kfomPVc9Tufs9/zt21OcbRbjlTL50lcmSm3S1yZqhR02LtJSDy0k0tISTVtGWdSy1D7a2sIYy548FHa3IU6mnrP97to558oOiDL3ZuLfQe6qwjbI8k+qshcTPck8zrTCV67lkplPJyHE11aPPS7MUwy5nvyFaLsDCZEF+J1Piaqe7ezMzA20X4n+1XuAWFSm/Dp41bsdhq9zUjnrzPUi45jBYgDiSAPE6CtN2NhBHGAOQCj3Dj53qi7p4EyTZraJw/EdF+p9wrR40sAOyo8j8L8a9OqKKKkVCo7bezhNEyngRa/Z7Le41I14RQsA8mM4iIxuyMLMpII7xSeerhvzsI/pkGqi0nevJ/dwPd4VSc9dcXas45Lq6Fs9eObi1JZ6M9MKQ20sFplPA+qf6TVSxOHMbWPCtCnQMCDwqvbU2fybhyb6HvqkWQnH0r8ctO4p6YzwlDY0JLVDnqtExHNS6zVDpPS6YmsoZTJYTV0JqjVxFdielop2LlsDeSUypG7Z1a4u2rDQm+bnw51amxFZ9unrMW9hfi2nyvVsbFVGccnVxy+OR++IppiMYFBJIAGpJOgpjiNoqoJZgAONyBVO2/vP0oKR6R8yeLWPwFEYWZPlUUSO1t8+KwjuznT3qv5+VU+Wa9cPLTSbFchqfgKukonH8uR5Op8Rbx5Cl9l7PLt3niewUns/ZzO3aeZ7KumytmiMfPvrG/SiXiH2zMGEUADhUiGpuptXWepMusC2evVNzYak6CkM9WncnYhkfpmHVU2S/N+beC/PwrG6VjRVui27sbI6CJQfW4t+M8fIWHuqbrlEsLV1XI3Z2JUFFFFYaFFFFACWIgDCxHnw14g91ZTvVsA4WS6g9CxOU+yeaH6do8DWt0y2psxJ42R1urCxHyIPIjkaeEurEnDsjFc9Gen28OwXwkmVtUN8j20Ydh7GHMVFZ661k4njDF89JyqGFjXGejPWmEPtDZWmguOzmPA/Sq9Pgyt8vvHMe7lV4JpnisAr8Rr28D50yZOUPopYltx0pVZalsXsQ8rHx0PnURNs4ryK/L4U9kml6KCauumpkY2HAg1yWfsHxosP1rxl/wBhERwjSzN1mPM9nkPrTPaO92UkRAE+0b28tKqsm152XKTceH1pqWc8wPD+9JXpbNUmSWO2m0zZnNzawsAABTCTFgc7nsFcLg2btPyp9hdiMeVviaa2J1it5I4ln7hUns7YpblYfH+1TOC2Kq62ue01LxQAUo+XjwRwGzwgFhUkulIhq9z0rHWBfPRnpDPT3ZGy5MTKI4xrxZj6qr7TH/L1mjVkebA2M2KlCi4Qau3sr+Z4D+1a3s/BLEgVRYAAAdgFNNg7DTDRBEHeSeLNzZvy5VK1yzn2Z2ccOqCiiiplAooooAKKKKACiiigBltTZSTxskihlPEfIg8iO2sm3n3TkwbZtXhJ0e3DsVxyPfwPwrZqTnw6uCGAIIsQRcEHkQeIp4TcSc+NSPn7PRnq+7z+jU6yYTxMJP8A9bH+U+fKs+njZGKupVhoVYEEHvBrrjJS0ccouOxTPRnpvno6SmEsXJpJ4ga56SjpKAEJdnKeIHlTdtjp7Ip/0lGetsWkR3+jJ2UomylHIeVPc9HSUWFITTBgUusYFcZ6OkoNwLhq9z03z0dJWG2OM9GekFJJAAJJ0AAuSewDnV53Z9G8klnxV0TiIxpI34j+oPj4UspKOxoxctEHu/u9LjHsgsgPXkI6q937Tdw+HGtb2HsCPCxhEHeSfWY+0x+nKneCwCRIERQqqLBVFgP87ac1yzm5HZDjUQoooqZUKKKKACiiigAooooAKKKKACiiigDwiovbW7MGLW00YYjgw0dfwuNfdwqVorU6MavZk23PRXNHdsMwlX2Gskg9/qt8PCqVjMLJC2WVGRvZdSp91+NfR1N8XgI5VyyIrr7LqGHkatHma2QlwJ6PnPpKOkrZNo+i3By6qrwn/wBt9P8Ape48rVW8b6GnH6LEqe6SMr/EpPyqy5Ysg+GaM/6SjpKtOI9FWOXgsT/hlt/OFpm/o52gP/LE+EsR/rpu8fsn0n9EF0lHSVOr6OtoH/yxHjLEP66dQei3HtxSNPxTL/Rmo7x+w6S+isdJR0lX3B+huU/pcTGvciM582y1YtneifCR2MnSTH9t8q/9KW+JNK+WKHXDNmRwRs7BUVmY8FVSzHwA1q4bE9GOJmsZrQJ2HrSHwQGw95HhWrYDZMUC5YY0jXsRQt/G3H306AqMuZvReP46WyD2Dufh8ILxpd+cj9aQ+B4KO4WqcAr2iott7OhJLQUUUVhoUUUUAFFFFABRRRQAUUUUAFFFFABRRRQAUUUUAFFFFABRRRQB5XtFFABRRRQAUUUUAFFFFABRRRQAUUUUAFFFFABRRRQAUUUUAf/Z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Subtitle 2"/>
          <p:cNvSpPr txBox="1">
            <a:spLocks/>
          </p:cNvSpPr>
          <p:nvPr/>
        </p:nvSpPr>
        <p:spPr>
          <a:xfrm>
            <a:off x="612775" y="1464780"/>
            <a:ext cx="8836025" cy="5029200"/>
          </a:xfrm>
          <a:prstGeom prst="rect">
            <a:avLst/>
          </a:prstGeom>
        </p:spPr>
        <p:txBody>
          <a:bodyPr vert="horz" tIns="0" rIns="45720" bIns="0" anchor="b">
            <a:normAutofit/>
          </a:bodyPr>
          <a:lstStyle>
            <a:lvl1pPr marL="0" indent="0" algn="r" rtl="0" eaLnBrk="1" latinLnBrk="0" hangingPunct="1">
              <a:spcBef>
                <a:spcPct val="20000"/>
              </a:spcBef>
              <a:buClr>
                <a:schemeClr val="accent1"/>
              </a:buClr>
              <a:buSzPct val="80000"/>
              <a:buFont typeface="Wingdings 2"/>
              <a:buNone/>
              <a:defRPr kumimoji="0"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2"/>
              <a:buNone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Arial"/>
              <a:buNone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1" latinLnBrk="0" hangingPunct="1">
              <a:spcBef>
                <a:spcPct val="20000"/>
              </a:spcBef>
              <a:buClr>
                <a:schemeClr val="accent3"/>
              </a:buClr>
              <a:buSzPct val="90000"/>
              <a:buFont typeface="Wingdings 2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1" latinLnBrk="0" hangingPunct="1">
              <a:spcBef>
                <a:spcPct val="20000"/>
              </a:spcBef>
              <a:buClr>
                <a:schemeClr val="accent4"/>
              </a:buClr>
              <a:buSzPct val="100000"/>
              <a:buFont typeface="Arial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/>
              <a:buNone/>
              <a:defRPr kumimoji="0"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ct val="20000"/>
              </a:spcBef>
              <a:buClr>
                <a:schemeClr val="accent6"/>
              </a:buClr>
              <a:buSzPct val="100000"/>
              <a:buFont typeface="Arial"/>
              <a:buNone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None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None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</p:txBody>
      </p:sp>
      <p:pic>
        <p:nvPicPr>
          <p:cNvPr id="9217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045" y="5791200"/>
            <a:ext cx="8124825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 descr="http://www.serverwatch.com/img/mbsa8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286393"/>
            <a:ext cx="4260286" cy="293876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0CE8828A-609F-11ED-8174-838588EA82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>
          <a:xfrm>
            <a:off x="3953924" y="2064361"/>
            <a:ext cx="4323857" cy="3586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604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2426" y="457201"/>
            <a:ext cx="8181974" cy="1219200"/>
          </a:xfrm>
        </p:spPr>
        <p:txBody>
          <a:bodyPr>
            <a:normAutofit/>
          </a:bodyPr>
          <a:lstStyle/>
          <a:p>
            <a:r>
              <a:rPr lang="en-US" dirty="0"/>
              <a:t>Microsoft Update Agent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5575" y="1371600"/>
            <a:ext cx="8836025" cy="5029200"/>
          </a:xfrm>
        </p:spPr>
        <p:txBody>
          <a:bodyPr>
            <a:normAutofit/>
          </a:bodyPr>
          <a:lstStyle/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</p:txBody>
      </p:sp>
      <p:sp>
        <p:nvSpPr>
          <p:cNvPr id="7" name="AutoShape 4" descr="data:image/jpeg;base64,/9j/4AAQSkZJRgABAQAAAQABAAD/2wCEAAkGBhQPEBQPDxAUFBQPEBQQDxUVFRcPFBAQFRgZFBQVFBQXHCgeGBklGhQUIC8gIycpLS0tFR4yNTArNSYrLSkBCQoKDAwOFA4PFDUkHiM1NSkwLSk1LDUuNSw1KTUpNTU2KSs1KSk1Ly8pNTUpKjUpKSstNiw1LCkrNS4sLDIpNf/AABEIALAA6wMBIgACEQEDEQH/xAAcAAACAgMBAQAAAAAAAAAAAAAACAECBQYHAwT/xABMEAABAwICBQULCAgDCQAAAAABAAIDBBEFEgYHITFxEyJBdLMINDVRYXJzgZGxshQXIyUyM1XSFVJTYnWSoeFCQ/BERVRjgqLC0eP/xAAYAQEAAwEAAAAAAAAAAAAAAAAAAQUGBP/EACYRAQAABAUEAgMAAAAAAAAAAAABBAYRQkSBgsECAxITBTEhQVH/2gAMAwEAAhEDEQA/AO4oQhAIQhAIQhAIQhBCpLuV1WTceCgcv+ea/wDsW8ft/wD5LqLdyWNnRwCZ0Ljle719zy8otN8/8fLSfp9HTa97/mMfq39uFKhSu1mQhCEAhCEAhCEAhCEAhCEAoJUrzmbcEA22GxG8bN4QXzKMy1DCYJHVNYx1XUFtJLE2IF7Tma+lY5wdzdvOeXX8dujYsJV6UVAwqaPlyK2lhD5JbDM6HI2WOYNItzw5rN32g8b2oOl3UrzjFha/9/7r0QCEIQCEIQCEIQCEIQQqybjwVlWTceCiKSyN6PUmdCWJvRwCZ0KukcWjZ1Xl93AUqFKsmLCEIQCEIQCEIQCEIQCEIQCiylCD4Y8Gia6V7WWdU25c5nc+zcgvt2c0AbLbl5TaN0743QuhaWPiZA8XIL4Y75GOcDctGZ2wn/EVk0IKtZbZ/dWQhAIQhAIQoQShVDlhcS02oaUls9bAxzftNMjS8cWAkj2IM4hai3WxhZIH6Qi2+eP6lqzmG6R01VspqmGUgXIjkbIQPKAbhBkVWTceCsFWTceCiKSyN6OATOhLE3o4BM6FXSOLRs6qy+7gKVBUZlZMWshVui6CyFW6C5BZCgFCCUKuZF0FkKpcpBQShQVGZBZCrdTdBKEIQCEIQQtc0106p8Jh5Woddz7iGJts8rh4vEBsu47Bf1L7dKdI4sOpZKuc82JuwDfI87GMb5SdiUzSfSWbEql9VUOu555ovsjZ/hYwdDR/7PSgzmmGtatxIlrpTDCTshiJY2377vtPPHZ5AtLuhCAut+1G+G4PMm7Ny0Fb/qM8NweZN2bkDRBVk3HgrBVk3HgoiksjejgEzoSxN6OATOhV0ji0bOqsvu4eNZ92/wAx3uKSUlO3V/dv8x3uKSMqyYsXRdCLIC66j3PB+tX9Uk+Ji5cuodzx4Vf1ST4mIGRCCgIQcf7pDvOl6y7syl+zJgu6R7zpesu7MpfEGe0FP1pQ/wAQpej/AJzE4jQk70E8KUH8Qpe2YnECDHaSd51HVpuzckwJToaR951HVpuzckuKCQ5Nlqm8C0XoT8bkpgTZ6pvAtF6E/G5Bt6EIQCq5WVXIF87oPSszVbMOY76OlaJJR+tO8XF/NYR/OVyIlZPSjFDV1tRUk35aeSQH90uOX/tt7FjEFmt2+5d41dajYhE2pxVhfI8BzKe5a2NpGzlbbXO/d3DyrStR+i7a3EhJI3NHRM5dwIu0y3tED67u/wChM2AgwY0GoALfo+kta33EfvyrwoNXlDT1LaunpWRSszWdGXMFnDKQWXy7j4lsqEEBVk3HgrKsm48FEUlkb0cAmdCWJvRwCZ0KukcWjZ1Vl93Dyq/u3+Y73FJGU7lX92/zHe4pIyrJi0JgdUurygrcKiqKqkZJI58rXPJeCQ2RzRucBsACX5NFqNd9SQekn8v+a5BkPmhwr/gI/wCaT86yGB6BUNBLy1JSsikLSwuBeTkO0jnOPiCz+ZSCgAhSoQcg7pHvOl6y7syl8TB90j3nS9Zd2ZS+IM9oJ4UoOv0vbMTiBJrohVNhxCkmlcGsirKeSRx3NY2VjnONugAEpmxrawv8Qi9j/wAqDPaR951PVpuzckvKabHNaeGSUs8bK+IufBK1os/a5zCAPs+MpWiEEBNnqm8C0XoT8bkpibPVN4FovQn43INvQhCAXxYy8tp5nDe2GQjiGEhfavixphdTzAbzBIBxLDZAlRQgoUjv/c3UgFJVTW2vqGRk+MMZmA9sp9q7GuRdzhNehqWdLasO/mjYP/ErrqgCEIQQqybjwVlWTceCiKSyN6OATOhLE3o4BM6FXSOLRs6qy+7h5Vf3b/Md7ikjKdyr+7f5jvcUkZVkxaFbMqqbIC6ZvUH4Hb1ib3hLImb1B+B29Ym94QdHQUIKDj/dI950vWXdmUviYPuke86XrLuzKX1BIKi6LIsgLouiyEAmz1TeBaL0J+NyUxNnqm8C0XoT8bkG3oQhAKrxfYenfwVlDkCW6QYaaWqnpiCOQmki277NcQD7LH1r4F0/X3o0afERVtb9HWsDr22CZlmvbxtkPrK5gg6x3PWkAhrpaR5sKyMFnlmizED1tdJ7AmJukmoK58ErJonFskTw+Nw3te03BHrTPavNalPicbWSPbFVAASROOUSHpdET9oH9XeP6oN8Qq5l5vq2tcGF7Q598jSQHOttNmnadiD1VZNx4KwVZNx4KIpLI3o4BM6EsTejgEzoVdI4tGzqrL7uHlV/dv8AMd7ikjKdyr+7f5jvcUkZVkxaEwOqXV5QVuFRVFVSMkkc+VrnkvBIbI5o3OA2ABL8mi1Gu+pIPST+X/NcgyHzRYV+Hx/zSfnWwYHgMFDFyFLEIow4uDQSRmdvPOJKyGZQXILIUAoQcg7pHvOl6y7syl8TB90j3nS9Zd2ZS+IM9oKAcToQemvpfX9MxOA2Bv6o9gSf6CeFKD+IUvbMTiBBi9I4R8jqOaO9pugfs3JMynQ0j7zqOrTdm5JcUAE2eqbwLRehPxuSmBNnqm8C0XoT8bkG3oQhAIKEINX1h6HtxWifTEhsg+kp3HcyYA2v+6blp8jkp2IYe+nlfDMwskicWSNcLFrhvBCdhc+1m6qo8Wby0JEVUxtmvtzZgNzJbf0d0eUIFfCnMslj2js9BKYauF0TxuDhscPGx25w8oWMQZJmk1U0ZW1dQABawmkAtwzLb9ScpfjkLnkuJZNcuOYn6N28neufLftRnhuDzJuzcgaMKsm48FYKsm48FEUlkb0cAmdCWJvRwCZ0KukcWjZ1Vl93Dyq/u3+Y73FJGU7lX927zHe4pJCrJi1VbMoQgLrqPc8H61f1ST4mLl1l1DuePCr+qSfExAyIQgIKDkHdI950vWXdmUviYPuke86XrLuzKX2yDO6CeFKDr9L2zE4gSd6CD60oOv0vbMTiBBjtI+86nq03ZuSXlOhpH3nUdWm7NyS8oAJs9U3gWi9CfjclMATZ6pvAtF6E/G5Bt6EBCAQhCAUKVCD48SwiKqZyVTCyVh2lsjQ8X8YB3Hadu9aNiOofDJiSyOWEn9lIbNPkD8wXRUIOUs7nOguCaiqI6RmiF/ZGtp0Z1XUGGyCanhPKtuGyPe57gCLG22w2HxLbUKABVl3HgrXVZNx4IFkb0cAmdCWFvRwCZ4KukcWjaVVl93Cr2Aix3EWPA71qXzS4V+Hxe1/5lt6FZMW1H5pcK/D4va/8yPmlwr8Pi9r/AMy266lBqHzS4V+Hxe1/5lkME0FoqGTlqSlZFIWlhc3MTlNiRtJ8QWfQggIQUIMVjujFNXtaysgbM2NxcwOvzXEWvsI6FhTqmwr8Pi9r/wAy29BQarSasMNhkZLFQxtfE9skbgX3Y9pzNcLu6CAVtQFkIQUqIGyMdG8ZmvaWPB3FrhYj2Fan80uFfh8Xtf8AmW3oQaj80uFfh8Xtf+ZbJhuGR00TYIGBkcYsxgvZo3227d5K+tCAQhCCCtD0n0+qG136LwqlZUVLYuVmdI4sihbsNjYi5sW9I+21b4VyHEqs4Hj1RiFVFIaSvhAEzGGURSDJzXW2jazd0gi3TaB02DE+TihNY+KKWRrGvbnDWmctBcyMuPO23ttKvVYzDE/k5J4mPyGTK6RjXcm25c/KSDlABJO4WPiXCtZhFTiHymd0gpazD4jhzvkxqy4vDTkjZnYI5CS47T6totlJ9Hmz41hdHWtdIBgzWytlvG9xbypAka152jmgjMdo3lB0puntMcR/Reb6XkhJnzx8mXE25L7WblOnLbctaxjWTUU+GVdW+OmZNDWOpaZrZmzte27bOcGuN3hpJy3G69gF8cWCQjS3ZE3ZQCpG07J75eU377bPEtJqKRj8AxN7mguhxx7oj+o53JsJHqJHrUjqOi2lNXJPS007qSVs1CaiWaKZmZ02Y2ayIOuWgAAkN3gm+yy3GLEY3vdEyVjnxgGRgc1z2A7i5gN238q5HTYcIcdpIaVojtgTuSaDsa9zZHX2/vOJWvassKJxCmAfMyrp3TOrW/JMmS99lTUOmu4Ovs5hN+jpUDpesTTV9J8lFHNEXSYjHS1I5kpYHC7muG3I7+q3mTceBSwU8EbI6VkkEra6PGmtrZHtcGnnXawuJyl28237zuO1n37jwKJLI3o4BM8EsLejgEzwVdI4tGzqvL7uHzYnUmKCSVoBMcT3gHcS1pcL+TYtE0B01r66L5bWwUsVEYZHiRjy12dhsQ4Pecrdjtp8S3XHu9Z+ry/A5cY1MxYbJBJBle6smo52VbXZ+SdT5r2G3LuybvKrJi2z49rVM2GRV+HHky+ujpntkEb3taSb3aHENva48i3HSHSIw0lTNSOgllpgRkdMxjGy3AyyuzANO2+UkE7tl7rhlNh7BoxA9rQHT4qwSkEhz8pe1vT0A22L7K2gZTx6SwQtDY4zTNY0EnKOV8pv0lB3KkxpvyeGaofFE6dkezlWFhleAcjH3s/adlt69KrHIInFstRCwtYJHB8jGERk2DyHH7N7C+5cWxqGMVGDSYjDJNQHC4omtY10rflZadmRm0uN49g32G+xWI0+hiZV4y2shkdUP5CTDn5XOayDMA52YbGty5W3Oy4tvQdZx3SyWPFsMpYXsMFc2Z0tg1+drW5mFr/Fu3Ldlx7/AHjo11F/YBdhCD5sVqjDBLK0AmOJ8jQdxLWlwv5Ni53JrOqBg1JiXIxcpVVTYJG2kyNaXvbdvOvezRvJ3rfdIe9Kjq8vwOS8DQ+mjwWhxJrXComrWRyOzktLeUeNjN25rUDFVWLxQuyyzRMOVz7Pkaw8m37TrOI5o6TuCiTGoWxtmdPEI5CBHIZGNY8ncGvJs6/kK4ZrGgjbieKfLoZZJJaNjsMcGvc1ga1ud1wbBrdtzu2OvvVq2KMQYBJXwyS0IpnRytYHPby7r5AWt2knm2A2mxsg6NQaYSnHK2jllYKWlo452khrMhc2Iuc6Q9HPdv8AGtr/AE3ByTZ/lEXJPdlbJyjMjnE2Aa++Um+ywK4JrAw98mJYl8nuI4aGjlnitkdJSsEBczxty81x8w+JfXp/JDNJQVDSWYY7D+TpbQGsjiqAXAxckHttJbI25dvb5Cg7nUYpFG9kb5Y2vlvybXPa10gG05Wk3dYeIL6IZQ9oexwc1wDmuBDg5p2ggjYQR0rhtZgIfPo9R1XKPY6Koa9srTBIYjZzWPY17svNsLZt2w+JdwpKZsUbYo2hrI2BjGjc1rRYAeoIPZCEIIUOCshBQNRlV0IKWUZV6IQeeVTZXQgplUPGw8FdUl3KAsrOjgEzjVx1up+q/bU+wfrSfkXYmrilO31dHl5QamoZ6XmvT6eu9r3+/wB2SVWyspXcyymVRZeiEFLIyq6EFLKwUoQQVUhWUFBW3+rqcqsFKCmX/W9FldCDzylXClCAQhCD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9" descr="data:image/jpeg;base64,/9j/4AAQSkZJRgABAQAAAQABAAD/2wCEAAkGBhQREBQUEhIVFRIWFRQUFBUUERUUFBYVFhQVGBUUFRQXHCYeFxojGhUUHy8gIycqLCwsFx4xNTAqNSYrLCoBCQoKDgwOGg8PGiwkHyQpLCksLCwsLCwsLCwpLCksLCksLCwsLCksLCwsLCksLCwsLCksLCkpLCwsLCksLCwsLP/AABEIAOEA4QMBIgACEQEDEQH/xAAcAAABBQEBAQAAAAAAAAAAAAAAAwQFBgcCAQj/xABHEAACAQIDBAYHBAkCBAcBAAABAgMAEQQSIQUGMUETIlFhcZEHMlKBobHBFCNy0TNCYoKissLh8BVzNIOS8SREU2OTs9Il/8QAGQEAAwEBAQAAAAAAAAAAAAAAAAIDAQQF/8QAJREAAgICAwACAgIDAAAAAAAAAAECESExAxJBIlEEE5GhQmFx/9oADAMBAAIRAxEAPwDcaKKKACiiigAooooAKK8LW41E4rb4vliXpG7f1R7+f+a1tWY3RLE1H4nb0SaZsx7F1+PD41GPhpJdZnNvYXQfl86XhwiJ6qgd/E+ZraMtg23JX/Rw2Ha5/wC1JMcS3rShe5R+Q+tO6pm7O/7YraE+FkhWMJ0oiYOWLmGTLIDew4ENYDkeNMl9GP8A2WQ7MLetNIfefqTXn+ipzLH3j8qpO/G3cZHjpI4MSYkTAti0URRPmeNmzKS6k2Kq3lTzereOU7AGKjcxzPFhnzRkqQzvHnynkNWHhTU8C2i1f6Ina3mPyr0bLI9WWQfvflaq1uLj5/teOw0s8kyQHDmNpbGQdLGWYFgBccOPZVwxM4jRnb1UVnPgoJPwFK7To1U1Y3VcQvqzX7mF/nelU2xOnrxBh2obH61RdzN/sTiJsNHiYorYqKWWNos6sgiZ1+8RiRY9G1iD2VYNtb+YTB4gQTuyN0YkLCNmRVLFRnK3K8Oy2o1rXF6BNbLLht4Ym0JKHsYWHnw86klcEXBuO0aioR4VkFyARa4NuXjxFNlwLRm8Llf2TqD/AJ30lIa2WWioXD7fKnLOuU+0NVP+d16mI5AwBBBB4EG4rGqNTs6ooorDQooooAKKKKACiiigAooooAKKKKACmuO2ikQux15KOJ/ztpHae1RH1VGaQ8B2d5/Ko6DCEtnkOZz28B4VqRjZzKZMRq5yR8kHPx/v5U32xtnD4CAyzNkjBC6KWZmN7KANSTY8eyoDeT0jQwCPoj0kTySQS4iIh/s8gXjksc7C+a3AhGteudiTDamz5sJimDToOhldbENpmgxSW4hgFcHnY8jVK9Yl/RLY3GT4nZ0kmHSXDYho3aJZFXpQVJKgqbgF1HiM3dVI9HO8ZOMjX7U0seIwweRJ8RneLFIxVlUMb9fKSFGtmHs3qY9GeOxDNPFi8STJhMuHMBRQqqtss5k9ZycpFzy8RVY3j3blixWJw2Hw8jtJNDjsFJGgtDJnIkDyGwRPW4njGnbTpbQrembJWJbRxMmF2jiMQsRMeE2i0ssoZbCLFBFaMpxNwvEaC/fW2Jewva9he3C/O3deos7rYctiWaPP9qKGdXJKN0Ystl5dvjSRdDSVlQ342UmI2vs9Gd1jngxETNE+RmUKz5c2vVbOARzBNO/SfgUh2G8US2ROgRFFzYLIlh2nhzq5pgoxktGn3Yyx9UdQWAsh4qLADTspUygcx5ijtoOuyK3e3agwat0CEGTK0jO7SOxA0uzknS507zTL0jY/odlYpuZiMY8ZSI/kxqwiVfaHmKRx2zo54zHNGkkZsSrqGW44Gx5isvNs2sUVPcrcZ8M8U80/SOuFTDxRiIRiJDZ2BIJztcsL6XufdGbny4jEbSxeNjjjfDSzHCl3kKusUIWzRrazKbJcdvvrRJ4syMtyuZWXMtrrcEZhfS4veq7ujuvLs5GiE4mwwDGKMwrHIHLFmvIDZr8Ne3kBW9rsWtFS9J22ppMZBhsNK8ZieIM6OVPT4g5YlJHZGHb96rnuftuTFpNMbfZzM6YU5bM0UfVMjG+uZgSNORrLd4MBiVlwsTqRjcVJPiJOYWbEN0MSBhp91GGbQ6Zq2jZWzUw8EcMfqRoqL4KLXPedSe800qSRkbbHEkYYWIBHfTRYXhOaE3HNDqD/AJ51CekbbH2bAsVlkjndkXD9FbpHlzAqoBBuunWHMac7F/uxiMW0J+3xRxyrbrRuCrjKCWKj1CCbEXtcG1hakrFj3mix7P2qsunquOKnj7u0U9qv4nB5jmU5XHBhp5082btYk9HLpJyPJv70rRqZKUUUUowUUUUAFFFFABRRRQAVH7U2l0YyrrI3AdneaXx+NESFjx4AdpqIw0JuXfV2+A7K1Ixs9wuFy6tq54njTiqN6UulEcLffHBKz/bPs75JgCAI3vzRSSSOBIF7cQ93b21HhsDAcTj0mWRzHBMQVzKSciOTc5gB1i1rHQnS5pWLEvNFf9I25rR9Li8KpyuAcXCvE5TmXFRjlIh6x9/IveA3NxUsWIw2KwyNLh5WOFxEcSljExOYqF5R3++QngCyE6VtdRux93cPhOk+zxLH0rZ3y31OthrwUXNlGgvWqeKZjhm0Re2vR9hsVivtEufVBHJGrlI5spuply6sBYC1xfKvZViZ1RRcgKNBrppwpE4ktpHbvc+qPD2jUdtXbWGwYDTyjOfVB60jfgQcvh30uXg3CySX2lm9RNPabqj3Dia5ZGtd5LDnlAUf9RuaoG1/SVIQTGFiS9gzHO593qg93W8az/a+88+IY5pWI5XJJ8uA9wqseFshP8iMTa8Xt3BRfpJ47/tS5z5AmmB392cDYSIT3Rk/01hxZjxYnxJrzoaquBfZzv8ALfiNzO/WA5uo8YiPpTrDbxYGT1Jo79zlD8bVgnRE2Gp7Bx8hSkUVza6ppfrA2PwNuflR+lfZq/Kf0fRcZuLpKSO+zr58fjSoxLD1luO1Nf4TrXzvhNsz4dvu5CttOqxAPlWgbH38xCKplUSAi9wRcfvAWPl76nLhaLQ/IUjTY5VfgQbG/eD22PA0rVb2ZvFBivVa0nZ6sg//AF8al0xZX19V9sDh+IcvEVFqjoUkyp7F2dLj9ovjcTG8cOHZocHDIpVswPXnZTzvw77ewKjN+961xM64COUxYbpEjxuJCkqpa9sOGAsCSpBJ0vpwDVoW0cO0sLpHKY2dCqyoAWQkaMt9P80I41Vt2MMuydnSDGJHEsUjFpVbpPtGqlJcp1Dk5VCnW6jhTJ+mNeEvsjBDZ8DLPi80Cv8AdNOVUxRmwWJpSRnsb2JtpYWqUmhWVQQQdAVYG4sdQQRxBrM9tY07UxuHCQs6JgXxkeFnPRq8xkKp0o4EEZSNbMLagMTVt3Uwf+mbPijxcyKc/MhY0aV7rCh7ASe7jyFY176CZatlbSJPRyeuOB9ofn86lKgMXhs2o0cag8PdUlsvH9Iuujrow+tI0UQ9ooopTQooooAK8JtXtRm2sTZQg4tx/D/f86AGTy9NJmPqLoo+v18qh9+vtf2J/sBtMCCbfpMg1YRci+g0PEXA1tU1ELAAcqo+J2zj9muzYlftuCLM3TRKFnhBN7PHwKi/hb9YcKokTbGWwPSoRGv29AYmJjGKiW6Z7ax4iHjG9r3AGo1AI1o2huAZVf8A02bDtgcVrJFIS8UT8p8OUvZh2XFuBuNB7tTYUGNddo7M6GaVWvLA4HRzXBBEiN+jlysdSBfjx1N02JsODCIywRLEHYyOqkkZiADYnkLWA0HcKdtLKFSb2Pdn4UQQRx5iVijRMzHUhFC5m79K4J6TU6R9nAt3nsXupMydIbn9GOH7RHM/sisq9IPpCOILYfDNaHhJID+l7VU/+n/N4ccjFyZk5qCtkxvl6VBHeHA2Zh1WmsCi90Q4Mf2jp2Xqg4TZM2KJldyWYm7uWZmPjxtUbBpyB8QD86s+7mMdplSwCWPVAAAAU6j3/OutQ6LBwfs/ZLJI4bd6OwzLnsABm1A7bDgL1W8TsR1ksUIBchSeqp10sTpwrSIsNQ2zS4ZXylT6oy6rbW5voTw5UinRaXCpFGO7fRgiS+bQjKGKkHlmCGzXsPeKe7P2LEl2kGZVF7k3FxxIWwJB4i40seNW3E7Jd8lnACkMCAVbMNBa2mWxPf366NMXIMNnzZGzSDIpNmCsNb8TlXQcKO7YfqUSN2TLhyQVyJI9xlC5SByW/AnT3082jsFJhZ11HBhow8D9DTXa27ilVlgGUEFirMF0Gt0B7rm1+FrVJ7vY3poyGILroRzI06x8T2VjfqGS/wAWig7Y2A0Da6ofVbt7iORpthca8Wg1Tmp4d9uY91XDfRusia2ALHTQk6Ajtt1vOq/jpVdEVYlQre7A3LX5a6+ZNVjK1k5pw6t0OoXLqJItbcVvZwRyzdvYTbx7LXu/vuy9WYllGme3WU9jjn4/PjWfYaHrfpOjuCM1jbwa3I1KbNhdWKyLYkAK4N1bLfQkaZrX79KWUUx4TaZsWFxQAzRm6HUqDpr+sn5c6Nu7Gi2hhWhcnK1mVltmR1N1YA6XB5HvFZxsbbD4STiTCx6y+yT+uv1HPiNeN/wm0BbOhup1YDmPbHf865pRaO2E1IabE3di2cJ8VicSZZ31mxM1kAQEWRVuQo0XQcbADgBUFicRPt68cQMGy8wzzOo6XEZWvaNT6q3HHu1uerVt2zsODGpGs6dIiOJVGYgEgEa2PWUg8Kg9s78ZJPsmz4PtGKXqlVGWCC2n3jaAAdgsBwuOFYs/9Gf9Fj2Dgnw+Hjhmn6Z1uquRlZlF8gIuczBLXPO1++nMpMbiRfBh2j/PpWbbF3YxOLvi58TKm0YcQUQSJbDxBHGdEQaOjoTqpAPDtJ0xjyNY1Rqdk1FKGUEcCLiu6h9iz5WMZ8V+o+vnUxU2OmFFFFYaBNVuWbPIz+4eHL/O+pjas+WI9p6o9/H4XqBU2poispfpKgmZoWKYh8GiuZfssgWVJLjJKVscyqL2HDU3I0prs7fyRUiXCq+0Io4r4iRmC4q5c8IrljlUa6Ne462hNX/PVe23uNhcU3SMhjmvfpYG6KS/eQLE95F++qprTJtPaPd2Nm4ORhj8NC0TSoVIIMakFgSxiHVvcesNDqeOtTuIkzHIPFz2L2eJpDB4aPDQLHGMscaBVF76Dv5k/M1G7c2yMHhZJn1fiB7TtoieH0BrNsLpFY9J2+GRfskBsxA6Yj9VCNIx3kanusOdZnHHXUszSOzuSzsSzE8SSbk05girshHqjzOWbnI6hhq57lYAdd/BeHffQ+A18RVZijrRt19ntHAubieta2ouSRf3W86XkeCvDDJIxwV1DhFQmyqMx0yrY3PG558PhTuOKjE5lUZBc310J04nh3A++1c1nbRC7y7QeBFyCxYkZjY2tyA7e+q/s6d5pIo2dj17hgQGBJuWDEcePw7LVokmFDAqwBU6EHUEVAJuwiYtMqt0eUve97OjAgZiNBw53NNGSoSUW3Y22ts6cIIVPSo/VzOt2Q8eswFrcbG1xaqmmeGS4ujqbd4PMEcxWs9HUHvBu9FIC5OSQ2UNrZm4KpHfoKIz8Zk+P1FH2ttJsRlLKoZbi631BtoQSeBv51FPFT9kpJ46usHO8kZJFThtsvcX0HVzEDUlWBzW7coy99dyR01ljpibtaJXG4xJIWdC3VIvYlWXXuvyPeNKW3R3qMUoie4jY2Qtybja40sbg9motxsEd30jZJI8tnIOY+0p007LX+NRSbANns1nSWynW1lsb294PupaWh05Jpo2bZ+LsQP1W1XuPNfqKY7VEGBll2g7SKGjSKVEXMsjBgI3KgeuL5Qbga68ahN39pl0yMesLa/tDgRVshm6WPiVJBBItdW7RfS4Oo91czVM7YytFA2/vzjZOjCo2Bw8pIDlOlxhQKzGRYQcyrYcQP3qlfRiJR9oOXEfZXaN4XxVulkkKkSvb2TZTz5anWpHd7cmHCv0zM8+KPrYiYlnuRY5Bfq8SOZ76seehtaRqT2ztnIIYcVN6scUgZQRwIBqslql9hzXQr7J+B/vepsoiSooopBiG29Lqq9gv56D5GonNTrbMt5G8beQqPz1RaJvYtmozUjnr3PWmHGJa7KvL1m8F4Dzt5VmPpS2z0k6QA9WMZ2/G408l/nNaKZheRjwHVv2BRc/EnyrDtoYwzzSSnjI7N7idB7hYe6rcUcnNzyqNHEKVIwR1L7t7i4jFDMq5U9pquuE9ERtrOAfCrS5Ir05uPhm80VfdTZwlnGbVUGcjtsQAPM391aLFHUI26z7NdSZI26ZlgjzA+ubvYgfso3vtU5Ng8TEpd+hKKC7ZQ+bKou1teNga55y7PB28ceqpjmOOl1So/EY89AskQBLmMJmvY52HG2vAk0v0eKUZmEGUC5sHvYam3W42qZWxvtXplZDHIBdwFToixbQk5mvwsO7xp5s/aCzBsoYZTY5ltrcjQ6g6g8DSGIxIkjhniAZmKiLNfL97YEkDj1b0htKB8JH02KMTRB0FghJDSSKo6NRpcsRqbnjWmekriIwVOY2W3WN8un4uQql7Tj6CUSrIhsc0MdmvY8CRxAtqCT2W41MYiKTaReOHKscbA5mzXZteXC3jUdtDcOeKN5C6MERnIAOYhVJsNeNhTRpbYkrekQG1NoGdgzKqtaxKgi/ZcefnUey0sr5lDLqCLj3jSrFBuHMygmRBcA8CePvq1qJGnLRUJEptKlXqT0dS20lQn8JH1qtba2DLhmAkWwOisNVPv7a1ST0LKDWyvlihzKSCOBHGrDsxLwK3NsxY9rXIJPebCpaP0YyOobpV1APA86fYHcCeJColQi99QdL8bWNY5x+wjxST0VrDzGOQHlwNXbZOM63cwv+8ND8LVGz+j+Y6mSPt4H86jN2driSJHHAEHXs4H4GkdSWCkbi8l+zUZqQR9K9z1E6BbNUhsWW0lvaBH1HyNROenOAls4PYQfjrWM1FsoooqZQp+0pLue8sfM00zUptFuv7vqaa5qsiLFs1Gekc9cyPofA/KtMIfeHGdHgJm5lH83JA/mFUz0b7sfa8Tdh92mp/KrBvvLbZ5HaIh/GpqY9DGGAwrvzZyPKq31g2Qce3Ikyy7z7zwbKwokkBtfJFEls0jW9VewW1JPDxsDnqemTHu2ZMHh1TkHeQtbvYED+GufTE5k2lh4z6keHMgHLM8rgnyjTypxujuYMZEz9Jls1rWvSRjFR7SKTnLt1iJbQ3yn2nicCj4YxdFJI75ZM6MxjyxspIBFrubHt41sMMYmgU8nQA/vCxrNNubl/YsNLielLdCvSZbWvZhpflV83N2oJsKhHC7W7he4HupZ1XxHg5X8iqbBJfC4FDxDAN/yUZT8bVcVPLlwNVndeC+Llj5QzYy3cHnuv8NL7u7U6bEY9L6RYp0HgqRL/ADBqyRsNDPdw/cYOM8UlkQ/8jOnztSXpa2jZMFDa/SYnOV5FYUJ17szofdTbdeNhtTGISckc0zKCTYdNkk0HL1qivSBiTLtaJBwgw1/35nP9Kx0yXyQl/B/wXz0f4cR4MudMzMxP7I/sKk92ttLjsHFOBpJGrMvIEqMy+dxUHvLi/sexJyDYrhii/jkAjX+JxTf0RSZMJ0PsZSPAj871Nq05FU6qJQEwnQtJAeMMskX7qMQh965T761iVymGLjisTML8LqhIv5VRd+sF0W1JOyeOOYfiX7p/5EP71aLNg8+HKDTNEVv2ZkIv8apN2kyfGqbRmG6XpExkkkf2pIWhlt1o1ZHQn1SQWIYXsDz1v3Vcd9sOHwE7EXMcZmXxiGfj3hSPeaquxPR7PGY0kyhI8oLA+tl7ByvU36Tdrrh9mTC/XmX7PGOZaTRreCZj7u+h1a6hG2n2KvgfS3PeNTgV6O6qX6ck5bgFrZOzW1af090zDhlzDyvWEwJZUHYF+lbhD/w4/wBv+mt5IpaF4puWzN4/Szi3jDLs5MrC4P2k8D+5UFumrRx9G2hy8PP8q72MP/Bw/gFJ4OYDEi3Z9SKqopXRGU22rNJwM+ZFPaAfhS+aorYst4k8Kf5qg0dCeBbNS2Fbre40zz0vg2649/yNYMWz7fRUTnNFTopZE7V0cfhHzNM81Pt4VtIP3h5N/eorNVVok9i+auZD1T4H5UlmozVphWN9jfAn/lH+Jam/QrjQcNLH+sr3t3MND538qht4482CkHMKf4Df+mqruTvScBiRJYtGerKo4le0ftDiPeOdV69oNHO59eRNmh+lnd9maHFoLhFaKWw1CFsyP4BiwP4h31Xd095cTh5oo4yn2dnHSKUBY306rcuVa5s3akOLhzwussbDWxvb9lhxU9xsajDuPhekEgTKQc1gbC/hUlNdesi8uN9u0WcekU//AMnGf7J/mWo70YYq8DJ7JUjwIFPvSVKF2Ti8xC5oiq3IGY5lsBfie4VW/RpicsxX2ox5j/vWRXwY0nU0XvYuzuixWJkPCVw4/wDjjB+KtVF9EuIMkuIlYG2IkmmBINjmkJ07dCKu29GO6DA4qXmkEzD8QjbL8bVU/RzthRDgoWFnQZeGjKUOvcdBpWLKbNdJpFow+xOjxWIl/wDVKN5RRJ/QazzZ9sTtXFvmN2xaxZctwY8OuXMGvp1kGn7Va/tOdYopJW9WNHkPgilj8BWSeiLAlx0retlZ2P7crXNbB4bMmspGnT4ZZUKOoZCLFSAR3aGvNkbDiwxJiTLm0Op+tZr6WT02JweGJIXLNO4BINuqifKSme5GCTB4xHjZxn+7cFyQVYg8D3gUKDcbsHNKVUXD0qYTTCTj9WVoW/DMtx/FGo/eq5NN0eGz2vkiL2va+VL2v7qYbwbN+1YZo+eaN1/FHIjj+W3vp1tAWwco7IJB5Rmpt4SKJVJsyub00YiRAYNm2LC4aTEZl1/ZVASPeKqWMbE4ycT42QMy/o41Fo4x2KvLlrqTbUmltjH/AMNF+BflS0hrrjBLRxy5JPA3biPEfOtsh/4cf7f9NYix1HiPnW3Q/wDDj/b/AKaTl8H4PTEdl7WRcChuCyoAVvrfgB/eo7YEt5QTxJJPneoXDH7tfAVKbAPXJ7AavVI5HK5GpbCb7pPCpLNUXskWjUdij5U9zVzPZ2rQvmpxs8/eL7/kaYZqe7IF5R3Bj8LfWsYyJ7o68qU+xUVGy1Ff3uisQf2j/EL/AEqt5qu29WFzRMR7N/epv8r1Q81VhlEp7Fs1Gakc9GenEGWMS4kU8Dr7mGv1rLWiKOynipK+RtWqYzQg8j1T79R8fnWfbz4TJPm5P8xofhaq8bObmVoa4TMrZ45Hif24naNvNSKlhtjHsLf6lirf7zX873qFgepGF6pKKZHj5JLFno2Isj55pJJn9qR2Y+ZJNTNmy2SR4zwDRuUYeDA3pnE9Oo3pKLW2IS7OmkUpJjcU6NoyPiJGVhxsVLWIqTCELZWZCBYMjFWXvDDUGklalRe1+XC/K4tcfEedYNdnkGzWljeOfaGNAZSLtiZXjIOhR47m6kXH0qTg3QkkyxYfHPHkyBxBK8YKkaPcEdJbhw0vUeGq1bl7PfOZjomUqL/rXI1HcLUksIpH5MdbN9H8UUvSSSy4hsuW+IlaRgovYAnldibXHbTt9zICb3kGpNg9rX4WNri3jepvPXJeodmdHVGd7Z3Gxcd2h2hjXT2RiZc477A6jwqAxOysWq/eY3HhWFuvPMFIPLU2Ola+z0z2gA0bqwLAqQVHE3HLvp1P7QkofTMqghEaKg4KAB7qTkap3FbrTqCQFbuVtfiBUZithzqLmI8baWY+Skmrpo5XFrwiZnphPj8SL2xuKt2DES2t2WzcKczvUbO9UpPZBzcdDTLlAA5VLbuRXP4mA917n4CoaZvjVs3VwuoPsj4n+3zoZsVbResLoKWzU3jNhXWeuY7RbNU1uxFmkJ/Cvmf7VX81XDc7DdQN2kt7h1R9aSWEPDZaaKKKgdA2x8WZD3fLn8KzDGwdHIyH9Uke7kfK1auRVD302flZZBw9Rvmp8rj3CqcbzRLkWLK9mozUhnoz1cgdzpmUjt/wGqxvBg+liOnXHwYfn9asmeo/aEdutyOjfRvpTREkrRnUbU+glrrbeByOWHA8fHtplFJXQsnFJUyaikp3HJURDNT2OWlaKRkSSPSyvTBJaWWSkoomOw9adslrQRjMpARRdRYHTsrKRJVk3S23kfomPVc9Tufs9/zt21OcbRbjlTL50lcmSm3S1yZqhR02LtJSDy0k0tISTVtGWdSy1D7a2sIYy548FHa3IU6mnrP97to558oOiDL3ZuLfQe6qwjbI8k+qshcTPck8zrTCV67lkplPJyHE11aPPS7MUwy5nvyFaLsDCZEF+J1Piaqe7ezMzA20X4n+1XuAWFSm/Dp41bsdhq9zUjnrzPUi45jBYgDiSAPE6CtN2NhBHGAOQCj3Dj53qi7p4EyTZraJw/EdF+p9wrR40sAOyo8j8L8a9OqKKKkVCo7bezhNEyngRa/Z7Le41I14RQsA8mM4iIxuyMLMpII7xSeerhvzsI/pkGqi0nevJ/dwPd4VSc9dcXas45Lq6Fs9eObi1JZ6M9MKQ20sFplPA+qf6TVSxOHMbWPCtCnQMCDwqvbU2fybhyb6HvqkWQnH0r8ctO4p6YzwlDY0JLVDnqtExHNS6zVDpPS6YmsoZTJYTV0JqjVxFdielop2LlsDeSUypG7Z1a4u2rDQm+bnw51amxFZ9unrMW9hfi2nyvVsbFVGccnVxy+OR++IppiMYFBJIAGpJOgpjiNoqoJZgAONyBVO2/vP0oKR6R8yeLWPwFEYWZPlUUSO1t8+KwjuznT3qv5+VU+Wa9cPLTSbFchqfgKukonH8uR5Op8Rbx5Cl9l7PLt3niewUns/ZzO3aeZ7KumytmiMfPvrG/SiXiH2zMGEUADhUiGpuptXWepMusC2evVNzYak6CkM9WncnYhkfpmHVU2S/N+beC/PwrG6VjRVui27sbI6CJQfW4t+M8fIWHuqbrlEsLV1XI3Z2JUFFFFYaFFFFACWIgDCxHnw14g91ZTvVsA4WS6g9CxOU+yeaH6do8DWt0y2psxJ42R1urCxHyIPIjkaeEurEnDsjFc9Gen28OwXwkmVtUN8j20Ydh7GHMVFZ661k4njDF89JyqGFjXGejPWmEPtDZWmguOzmPA/Sq9Pgyt8vvHMe7lV4JpnisAr8Rr28D50yZOUPopYltx0pVZalsXsQ8rHx0PnURNs4ryK/L4U9kml6KCauumpkY2HAg1yWfsHxosP1rxl/wBhERwjSzN1mPM9nkPrTPaO92UkRAE+0b28tKqsm152XKTceH1pqWc8wPD+9JXpbNUmSWO2m0zZnNzawsAABTCTFgc7nsFcLg2btPyp9hdiMeVviaa2J1it5I4ln7hUns7YpblYfH+1TOC2Kq62ue01LxQAUo+XjwRwGzwgFhUkulIhq9z0rHWBfPRnpDPT3ZGy5MTKI4xrxZj6qr7TH/L1mjVkebA2M2KlCi4Qau3sr+Z4D+1a3s/BLEgVRYAAAdgFNNg7DTDRBEHeSeLNzZvy5VK1yzn2Z2ccOqCiiiplAooooAKKKKACiiigBltTZSTxskihlPEfIg8iO2sm3n3TkwbZtXhJ0e3DsVxyPfwPwrZqTnw6uCGAIIsQRcEHkQeIp4TcSc+NSPn7PRnq+7z+jU6yYTxMJP8A9bH+U+fKs+njZGKupVhoVYEEHvBrrjJS0ccouOxTPRnpvno6SmEsXJpJ4ga56SjpKAEJdnKeIHlTdtjp7Ip/0lGetsWkR3+jJ2UomylHIeVPc9HSUWFITTBgUusYFcZ6OkoNwLhq9z03z0dJWG2OM9GekFJJAAJJ0AAuSewDnV53Z9G8klnxV0TiIxpI34j+oPj4UspKOxoxctEHu/u9LjHsgsgPXkI6q937Tdw+HGtb2HsCPCxhEHeSfWY+0x+nKneCwCRIERQqqLBVFgP87ac1yzm5HZDjUQoooqZUKKKKACiiigAooooAKKKKACiiigDwiovbW7MGLW00YYjgw0dfwuNfdwqVorU6MavZk23PRXNHdsMwlX2Gskg9/qt8PCqVjMLJC2WVGRvZdSp91+NfR1N8XgI5VyyIrr7LqGHkatHma2QlwJ6PnPpKOkrZNo+i3By6qrwn/wBt9P8Ape48rVW8b6GnH6LEqe6SMr/EpPyqy5Ysg+GaM/6SjpKtOI9FWOXgsT/hlt/OFpm/o52gP/LE+EsR/rpu8fsn0n9EF0lHSVOr6OtoH/yxHjLEP66dQei3HtxSNPxTL/Rmo7x+w6S+isdJR0lX3B+huU/pcTGvciM582y1YtneifCR2MnSTH9t8q/9KW+JNK+WKHXDNmRwRs7BUVmY8FVSzHwA1q4bE9GOJmsZrQJ2HrSHwQGw95HhWrYDZMUC5YY0jXsRQt/G3H306AqMuZvReP46WyD2Dufh8ILxpd+cj9aQ+B4KO4WqcAr2iott7OhJLQUUUVhoUUUUAFFFFABRRRQAUUUUAFFFFABRRRQAUUUUAFFFFABRRRQB5XtFFABRRRQAUUUUAFFFFABRRRQAUUUUAFFFFABRRRQAUUUUAf/Z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Subtitle 2"/>
          <p:cNvSpPr txBox="1">
            <a:spLocks/>
          </p:cNvSpPr>
          <p:nvPr/>
        </p:nvSpPr>
        <p:spPr>
          <a:xfrm>
            <a:off x="612775" y="1464780"/>
            <a:ext cx="8836025" cy="5029200"/>
          </a:xfrm>
          <a:prstGeom prst="rect">
            <a:avLst/>
          </a:prstGeom>
        </p:spPr>
        <p:txBody>
          <a:bodyPr vert="horz" tIns="0" rIns="45720" bIns="0" anchor="b">
            <a:normAutofit/>
          </a:bodyPr>
          <a:lstStyle>
            <a:lvl1pPr marL="0" indent="0" algn="r" rtl="0" eaLnBrk="1" latinLnBrk="0" hangingPunct="1">
              <a:spcBef>
                <a:spcPct val="20000"/>
              </a:spcBef>
              <a:buClr>
                <a:schemeClr val="accent1"/>
              </a:buClr>
              <a:buSzPct val="80000"/>
              <a:buFont typeface="Wingdings 2"/>
              <a:buNone/>
              <a:defRPr kumimoji="0"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2"/>
              <a:buNone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Arial"/>
              <a:buNone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1" latinLnBrk="0" hangingPunct="1">
              <a:spcBef>
                <a:spcPct val="20000"/>
              </a:spcBef>
              <a:buClr>
                <a:schemeClr val="accent3"/>
              </a:buClr>
              <a:buSzPct val="90000"/>
              <a:buFont typeface="Wingdings 2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1" latinLnBrk="0" hangingPunct="1">
              <a:spcBef>
                <a:spcPct val="20000"/>
              </a:spcBef>
              <a:buClr>
                <a:schemeClr val="accent4"/>
              </a:buClr>
              <a:buSzPct val="100000"/>
              <a:buFont typeface="Arial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/>
              <a:buNone/>
              <a:defRPr kumimoji="0"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ct val="20000"/>
              </a:spcBef>
              <a:buClr>
                <a:schemeClr val="accent6"/>
              </a:buClr>
              <a:buSzPct val="100000"/>
              <a:buFont typeface="Arial"/>
              <a:buNone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None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None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</p:txBody>
      </p:sp>
      <p:pic>
        <p:nvPicPr>
          <p:cNvPr id="1026" name="Picture 2" descr="Screenshot that shows the VBS script.">
            <a:extLst>
              <a:ext uri="{FF2B5EF4-FFF2-40B4-BE49-F238E27FC236}">
                <a16:creationId xmlns:a16="http://schemas.microsoft.com/office/drawing/2014/main" id="{B792094D-5672-E74D-C28E-19BC8C6DB8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426" y="1755776"/>
            <a:ext cx="5629275" cy="224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creenshot that shows the PowerShell script.">
            <a:extLst>
              <a:ext uri="{FF2B5EF4-FFF2-40B4-BE49-F238E27FC236}">
                <a16:creationId xmlns:a16="http://schemas.microsoft.com/office/drawing/2014/main" id="{3BA8E2FE-FFCA-D956-BE1F-5EFC546EEF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4402138"/>
            <a:ext cx="5629275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88109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2426" y="457201"/>
            <a:ext cx="8181974" cy="1219200"/>
          </a:xfrm>
        </p:spPr>
        <p:txBody>
          <a:bodyPr/>
          <a:lstStyle/>
          <a:p>
            <a:r>
              <a:rPr lang="en-US" dirty="0"/>
              <a:t>Break</a:t>
            </a:r>
          </a:p>
        </p:txBody>
      </p:sp>
      <p:sp>
        <p:nvSpPr>
          <p:cNvPr id="7" name="AutoShape 4" descr="data:image/jpeg;base64,/9j/4AAQSkZJRgABAQAAAQABAAD/2wCEAAkGBhQPEBQPDxAUFBQPEBQQDxUVFRcPFBAQFRgZFBQVFBQXHCgeGBklGhQUIC8gIycpLS0tFR4yNTArNSYrLSkBCQoKDAwOFA4PFDUkHiM1NSkwLSk1LDUuNSw1KTUpNTU2KSs1KSk1Ly8pNTUpKjUpKSstNiw1LCkrNS4sLDIpNf/AABEIALAA6wMBIgACEQEDEQH/xAAcAAACAgMBAQAAAAAAAAAAAAAACAECBQYHAwT/xABMEAABAwICBQULCAgDCQAAAAABAAIDBBEFEgYHITFxEyJBdLMINDVRYXJzgZGxshQXIyUyM1XSFVJTYnWSoeFCQ/BERVRjgqLC0eP/xAAYAQEAAwEAAAAAAAAAAAAAAAAAAQUGBP/EACYRAQAABAUEAgMAAAAAAAAAAAABBAYRQkSBgsECAxITBTEhQVH/2gAMAwEAAhEDEQA/AO4oQhAIQhAIQhAIQhBCpLuV1WTceCgcv+ea/wDsW8ft/wD5LqLdyWNnRwCZ0Ljle719zy8otN8/8fLSfp9HTa97/mMfq39uFKhSu1mQhCEAhCEAhCEAhCEAhCEAoJUrzmbcEA22GxG8bN4QXzKMy1DCYJHVNYx1XUFtJLE2IF7Tma+lY5wdzdvOeXX8dujYsJV6UVAwqaPlyK2lhD5JbDM6HI2WOYNItzw5rN32g8b2oOl3UrzjFha/9/7r0QCEIQCEIQCEIQCEIQQqybjwVlWTceCiKSyN6PUmdCWJvRwCZ0KukcWjZ1Xl93AUqFKsmLCEIQCEIQCEIQCEIQCEIQCiylCD4Y8Gia6V7WWdU25c5nc+zcgvt2c0AbLbl5TaN0743QuhaWPiZA8XIL4Y75GOcDctGZ2wn/EVk0IKtZbZ/dWQhAIQhAIQoQShVDlhcS02oaUls9bAxzftNMjS8cWAkj2IM4hai3WxhZIH6Qi2+eP6lqzmG6R01VspqmGUgXIjkbIQPKAbhBkVWTceCsFWTceCiKSyN6OATOhLE3o4BM6FXSOLRs6qy+7gKVBUZlZMWshVui6CyFW6C5BZCgFCCUKuZF0FkKpcpBQShQVGZBZCrdTdBKEIQCEIQQtc0106p8Jh5Woddz7iGJts8rh4vEBsu47Bf1L7dKdI4sOpZKuc82JuwDfI87GMb5SdiUzSfSWbEql9VUOu555ovsjZ/hYwdDR/7PSgzmmGtatxIlrpTDCTshiJY2377vtPPHZ5AtLuhCAut+1G+G4PMm7Ny0Fb/qM8NweZN2bkDRBVk3HgrBVk3HgoiksjejgEzoSxN6OATOhV0ji0bOqsvu4eNZ92/wAx3uKSUlO3V/dv8x3uKSMqyYsXRdCLIC66j3PB+tX9Uk+Ji5cuodzx4Vf1ST4mIGRCCgIQcf7pDvOl6y7syl+zJgu6R7zpesu7MpfEGe0FP1pQ/wAQpej/AJzE4jQk70E8KUH8Qpe2YnECDHaSd51HVpuzckwJToaR951HVpuzckuKCQ5Nlqm8C0XoT8bkpgTZ6pvAtF6E/G5Bt6EIQCq5WVXIF87oPSszVbMOY76OlaJJR+tO8XF/NYR/OVyIlZPSjFDV1tRUk35aeSQH90uOX/tt7FjEFmt2+5d41dajYhE2pxVhfI8BzKe5a2NpGzlbbXO/d3DyrStR+i7a3EhJI3NHRM5dwIu0y3tED67u/wChM2AgwY0GoALfo+kta33EfvyrwoNXlDT1LaunpWRSszWdGXMFnDKQWXy7j4lsqEEBVk3HgrKsm48FEUlkb0cAmdCWJvRwCZ0KukcWjZ1Vl93Dyq/u3+Y73FJGU7lX92/zHe4pIyrJi0JgdUurygrcKiqKqkZJI58rXPJeCQ2RzRucBsACX5NFqNd9SQekn8v+a5BkPmhwr/gI/wCaT86yGB6BUNBLy1JSsikLSwuBeTkO0jnOPiCz+ZSCgAhSoQcg7pHvOl6y7syl8TB90j3nS9Zd2ZS+IM9oJ4UoOv0vbMTiBJrohVNhxCkmlcGsirKeSRx3NY2VjnONugAEpmxrawv8Qi9j/wAqDPaR951PVpuzckvKabHNaeGSUs8bK+IufBK1os/a5zCAPs+MpWiEEBNnqm8C0XoT8bkpibPVN4FovQn43INvQhCAXxYy8tp5nDe2GQjiGEhfavixphdTzAbzBIBxLDZAlRQgoUjv/c3UgFJVTW2vqGRk+MMZmA9sp9q7GuRdzhNehqWdLasO/mjYP/ErrqgCEIQQqybjwVlWTceCiKSyN6OATOhLE3o4BM6FXSOLRs6qy+7h5Vf3b/Md7ikjKdyr+7f5jvcUkZVkxaFbMqqbIC6ZvUH4Hb1ib3hLImb1B+B29Ym94QdHQUIKDj/dI950vWXdmUviYPuke86XrLuzKX1BIKi6LIsgLouiyEAmz1TeBaL0J+NyUxNnqm8C0XoT8bkG3oQhAKrxfYenfwVlDkCW6QYaaWqnpiCOQmki277NcQD7LH1r4F0/X3o0afERVtb9HWsDr22CZlmvbxtkPrK5gg6x3PWkAhrpaR5sKyMFnlmizED1tdJ7AmJukmoK58ErJonFskTw+Nw3te03BHrTPavNalPicbWSPbFVAASROOUSHpdET9oH9XeP6oN8Qq5l5vq2tcGF7Q598jSQHOttNmnadiD1VZNx4KwVZNx4KIpLI3o4BM6EsTejgEzoVdI4tGzqrL7uHlV/dv8AMd7ikjKdyr+7f5jvcUkZVkxaEwOqXV5QVuFRVFVSMkkc+VrnkvBIbI5o3OA2ABL8mi1Gu+pIPST+X/NcgyHzRYV+Hx/zSfnWwYHgMFDFyFLEIow4uDQSRmdvPOJKyGZQXILIUAoQcg7pHvOl6y7syl8TB90j3nS9Zd2ZS+IM9oKAcToQemvpfX9MxOA2Bv6o9gSf6CeFKD+IUvbMTiBBi9I4R8jqOaO9pugfs3JMynQ0j7zqOrTdm5JcUAE2eqbwLRehPxuSmBNnqm8C0XoT8bkG3oQhAIKEINX1h6HtxWifTEhsg+kp3HcyYA2v+6blp8jkp2IYe+nlfDMwskicWSNcLFrhvBCdhc+1m6qo8Wby0JEVUxtmvtzZgNzJbf0d0eUIFfCnMslj2js9BKYauF0TxuDhscPGx25w8oWMQZJmk1U0ZW1dQABawmkAtwzLb9ScpfjkLnkuJZNcuOYn6N28neufLftRnhuDzJuzcgaMKsm48FYKsm48FEUlkb0cAmdCWJvRwCZ0KukcWjZ1Vl93Dyq/u3+Y73FJGU7lX927zHe4pJCrJi1VbMoQgLrqPc8H61f1ST4mLl1l1DuePCr+qSfExAyIQgIKDkHdI950vWXdmUviYPuke86XrLuzKX2yDO6CeFKDr9L2zE4gSd6CD60oOv0vbMTiBBjtI+86nq03ZuSXlOhpH3nUdWm7NyS8oAJs9U3gWi9CfjclMATZ6pvAtF6E/G5Bt6EBCAQhCAUKVCD48SwiKqZyVTCyVh2lsjQ8X8YB3Hadu9aNiOofDJiSyOWEn9lIbNPkD8wXRUIOUs7nOguCaiqI6RmiF/ZGtp0Z1XUGGyCanhPKtuGyPe57gCLG22w2HxLbUKABVl3HgrXVZNx4IFkb0cAmdCWFvRwCZ4KukcWjaVVl93Cr2Aix3EWPA71qXzS4V+Hxe1/5lt6FZMW1H5pcK/D4va/8yPmlwr8Pi9r/AMy266lBqHzS4V+Hxe1/5lkME0FoqGTlqSlZFIWlhc3MTlNiRtJ8QWfQggIQUIMVjujFNXtaysgbM2NxcwOvzXEWvsI6FhTqmwr8Pi9r/wAy29BQarSasMNhkZLFQxtfE9skbgX3Y9pzNcLu6CAVtQFkIQUqIGyMdG8ZmvaWPB3FrhYj2Fan80uFfh8Xtf8AmW3oQaj80uFfh8Xtf+ZbJhuGR00TYIGBkcYsxgvZo3227d5K+tCAQhCCCtD0n0+qG136LwqlZUVLYuVmdI4sihbsNjYi5sW9I+21b4VyHEqs4Hj1RiFVFIaSvhAEzGGURSDJzXW2jazd0gi3TaB02DE+TihNY+KKWRrGvbnDWmctBcyMuPO23ttKvVYzDE/k5J4mPyGTK6RjXcm25c/KSDlABJO4WPiXCtZhFTiHymd0gpazD4jhzvkxqy4vDTkjZnYI5CS47T6totlJ9Hmz41hdHWtdIBgzWytlvG9xbypAka152jmgjMdo3lB0puntMcR/Reb6XkhJnzx8mXE25L7WblOnLbctaxjWTUU+GVdW+OmZNDWOpaZrZmzte27bOcGuN3hpJy3G69gF8cWCQjS3ZE3ZQCpG07J75eU377bPEtJqKRj8AxN7mguhxx7oj+o53JsJHqJHrUjqOi2lNXJPS007qSVs1CaiWaKZmZ02Y2ayIOuWgAAkN3gm+yy3GLEY3vdEyVjnxgGRgc1z2A7i5gN238q5HTYcIcdpIaVojtgTuSaDsa9zZHX2/vOJWvassKJxCmAfMyrp3TOrW/JMmS99lTUOmu4Ovs5hN+jpUDpesTTV9J8lFHNEXSYjHS1I5kpYHC7muG3I7+q3mTceBSwU8EbI6VkkEra6PGmtrZHtcGnnXawuJyl28237zuO1n37jwKJLI3o4BM8EsLejgEzwVdI4tGzqvL7uHzYnUmKCSVoBMcT3gHcS1pcL+TYtE0B01r66L5bWwUsVEYZHiRjy12dhsQ4Pecrdjtp8S3XHu9Z+ry/A5cY1MxYbJBJBle6smo52VbXZ+SdT5r2G3LuybvKrJi2z49rVM2GRV+HHky+ujpntkEb3taSb3aHENva48i3HSHSIw0lTNSOgllpgRkdMxjGy3AyyuzANO2+UkE7tl7rhlNh7BoxA9rQHT4qwSkEhz8pe1vT0A22L7K2gZTx6SwQtDY4zTNY0EnKOV8pv0lB3KkxpvyeGaofFE6dkezlWFhleAcjH3s/adlt69KrHIInFstRCwtYJHB8jGERk2DyHH7N7C+5cWxqGMVGDSYjDJNQHC4omtY10rflZadmRm0uN49g32G+xWI0+hiZV4y2shkdUP5CTDn5XOayDMA52YbGty5W3Oy4tvQdZx3SyWPFsMpYXsMFc2Z0tg1+drW5mFr/Fu3Ldlx7/AHjo11F/YBdhCD5sVqjDBLK0AmOJ8jQdxLWlwv5Ni53JrOqBg1JiXIxcpVVTYJG2kyNaXvbdvOvezRvJ3rfdIe9Kjq8vwOS8DQ+mjwWhxJrXComrWRyOzktLeUeNjN25rUDFVWLxQuyyzRMOVz7Pkaw8m37TrOI5o6TuCiTGoWxtmdPEI5CBHIZGNY8ncGvJs6/kK4ZrGgjbieKfLoZZJJaNjsMcGvc1ga1ud1wbBrdtzu2OvvVq2KMQYBJXwyS0IpnRytYHPby7r5AWt2knm2A2mxsg6NQaYSnHK2jllYKWlo452khrMhc2Iuc6Q9HPdv8AGtr/AE3ByTZ/lEXJPdlbJyjMjnE2Aa++Um+ywK4JrAw98mJYl8nuI4aGjlnitkdJSsEBczxty81x8w+JfXp/JDNJQVDSWYY7D+TpbQGsjiqAXAxckHttJbI25dvb5Cg7nUYpFG9kb5Y2vlvybXPa10gG05Wk3dYeIL6IZQ9oexwc1wDmuBDg5p2ggjYQR0rhtZgIfPo9R1XKPY6Koa9srTBIYjZzWPY17svNsLZt2w+JdwpKZsUbYo2hrI2BjGjc1rRYAeoIPZCEIIUOCshBQNRlV0IKWUZV6IQeeVTZXQgplUPGw8FdUl3KAsrOjgEzjVx1up+q/bU+wfrSfkXYmrilO31dHl5QamoZ6XmvT6eu9r3+/wB2SVWyspXcyymVRZeiEFLIyq6EFLKwUoQQVUhWUFBW3+rqcqsFKCmX/W9FldCDzylXClCAQhCD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9" descr="data:image/jpeg;base64,/9j/4AAQSkZJRgABAQAAAQABAAD/2wCEAAkGBhQREBQUEhIVFRIWFRQUFBUUERUUFBYVFhQVGBUUFRQXHCYeFxojGhUUHy8gIycqLCwsFx4xNTAqNSYrLCoBCQoKDgwOGg8PGiwkHyQpLCksLCwsLCwsLCwpLCksLCksLCwsLCksLCwsLCksLCwsLCksLCkpLCwsLCksLCwsLP/AABEIAOEA4QMBIgACEQEDEQH/xAAcAAABBQEBAQAAAAAAAAAAAAAAAwQFBgcCAQj/xABHEAACAQIDBAYHBAkCBAcBAAABAgMAEQQSIQUGMUETIlFhcZEHMlKBobHBFCNy0TNCYoKissLh8BVzNIOS8SREU2OTs9Il/8QAGQEAAwEBAQAAAAAAAAAAAAAAAAIDAQQF/8QAJREAAgICAwACAgIDAAAAAAAAAAECESExAxJBIlEEE5GhQmFx/9oADAMBAAIRAxEAPwDcaKKKACiiigAooooAKK8LW41E4rb4vliXpG7f1R7+f+a1tWY3RLE1H4nb0SaZsx7F1+PD41GPhpJdZnNvYXQfl86XhwiJ6qgd/E+ZraMtg23JX/Rw2Ha5/wC1JMcS3rShe5R+Q+tO6pm7O/7YraE+FkhWMJ0oiYOWLmGTLIDew4ENYDkeNMl9GP8A2WQ7MLetNIfefqTXn+ipzLH3j8qpO/G3cZHjpI4MSYkTAti0URRPmeNmzKS6k2Kq3lTzereOU7AGKjcxzPFhnzRkqQzvHnynkNWHhTU8C2i1f6Ina3mPyr0bLI9WWQfvflaq1uLj5/teOw0s8kyQHDmNpbGQdLGWYFgBccOPZVwxM4jRnb1UVnPgoJPwFK7To1U1Y3VcQvqzX7mF/nelU2xOnrxBh2obH61RdzN/sTiJsNHiYorYqKWWNos6sgiZ1+8RiRY9G1iD2VYNtb+YTB4gQTuyN0YkLCNmRVLFRnK3K8Oy2o1rXF6BNbLLht4Ym0JKHsYWHnw86klcEXBuO0aioR4VkFyARa4NuXjxFNlwLRm8Llf2TqD/AJ30lIa2WWioXD7fKnLOuU+0NVP+d16mI5AwBBBB4EG4rGqNTs6ooorDQooooAKKKKACiiigAooooAKKKKACmuO2ikQux15KOJ/ztpHae1RH1VGaQ8B2d5/Ko6DCEtnkOZz28B4VqRjZzKZMRq5yR8kHPx/v5U32xtnD4CAyzNkjBC6KWZmN7KANSTY8eyoDeT0jQwCPoj0kTySQS4iIh/s8gXjksc7C+a3AhGteudiTDamz5sJimDToOhldbENpmgxSW4hgFcHnY8jVK9Yl/RLY3GT4nZ0kmHSXDYho3aJZFXpQVJKgqbgF1HiM3dVI9HO8ZOMjX7U0seIwweRJ8RneLFIxVlUMb9fKSFGtmHs3qY9GeOxDNPFi8STJhMuHMBRQqqtss5k9ZycpFzy8RVY3j3blixWJw2Hw8jtJNDjsFJGgtDJnIkDyGwRPW4njGnbTpbQrembJWJbRxMmF2jiMQsRMeE2i0ssoZbCLFBFaMpxNwvEaC/fW2Jewva9he3C/O3deos7rYctiWaPP9qKGdXJKN0Ystl5dvjSRdDSVlQ342UmI2vs9Gd1jngxETNE+RmUKz5c2vVbOARzBNO/SfgUh2G8US2ROgRFFzYLIlh2nhzq5pgoxktGn3Yyx9UdQWAsh4qLADTspUygcx5ijtoOuyK3e3agwat0CEGTK0jO7SOxA0uzknS507zTL0jY/odlYpuZiMY8ZSI/kxqwiVfaHmKRx2zo54zHNGkkZsSrqGW44Gx5isvNs2sUVPcrcZ8M8U80/SOuFTDxRiIRiJDZ2BIJztcsL6XufdGbny4jEbSxeNjjjfDSzHCl3kKusUIWzRrazKbJcdvvrRJ4syMtyuZWXMtrrcEZhfS4veq7ujuvLs5GiE4mwwDGKMwrHIHLFmvIDZr8Ne3kBW9rsWtFS9J22ppMZBhsNK8ZieIM6OVPT4g5YlJHZGHb96rnuftuTFpNMbfZzM6YU5bM0UfVMjG+uZgSNORrLd4MBiVlwsTqRjcVJPiJOYWbEN0MSBhp91GGbQ6Zq2jZWzUw8EcMfqRoqL4KLXPedSe800qSRkbbHEkYYWIBHfTRYXhOaE3HNDqD/AJ51CekbbH2bAsVlkjndkXD9FbpHlzAqoBBuunWHMac7F/uxiMW0J+3xRxyrbrRuCrjKCWKj1CCbEXtcG1hakrFj3mix7P2qsunquOKnj7u0U9qv4nB5jmU5XHBhp5082btYk9HLpJyPJv70rRqZKUUUUowUUUUAFFFFABRRRQAVH7U2l0YyrrI3AdneaXx+NESFjx4AdpqIw0JuXfV2+A7K1Ixs9wuFy6tq54njTiqN6UulEcLffHBKz/bPs75JgCAI3vzRSSSOBIF7cQ93b21HhsDAcTj0mWRzHBMQVzKSciOTc5gB1i1rHQnS5pWLEvNFf9I25rR9Li8KpyuAcXCvE5TmXFRjlIh6x9/IveA3NxUsWIw2KwyNLh5WOFxEcSljExOYqF5R3++QngCyE6VtdRux93cPhOk+zxLH0rZ3y31OthrwUXNlGgvWqeKZjhm0Re2vR9hsVivtEufVBHJGrlI5spuply6sBYC1xfKvZViZ1RRcgKNBrppwpE4ktpHbvc+qPD2jUdtXbWGwYDTyjOfVB60jfgQcvh30uXg3CySX2lm9RNPabqj3Dia5ZGtd5LDnlAUf9RuaoG1/SVIQTGFiS9gzHO593qg93W8az/a+88+IY5pWI5XJJ8uA9wqseFshP8iMTa8Xt3BRfpJ47/tS5z5AmmB392cDYSIT3Rk/01hxZjxYnxJrzoaquBfZzv8ALfiNzO/WA5uo8YiPpTrDbxYGT1Jo79zlD8bVgnRE2Gp7Bx8hSkUVza6ppfrA2PwNuflR+lfZq/Kf0fRcZuLpKSO+zr58fjSoxLD1luO1Nf4TrXzvhNsz4dvu5CttOqxAPlWgbH38xCKplUSAi9wRcfvAWPl76nLhaLQ/IUjTY5VfgQbG/eD22PA0rVb2ZvFBivVa0nZ6sg//AF8al0xZX19V9sDh+IcvEVFqjoUkyp7F2dLj9ovjcTG8cOHZocHDIpVswPXnZTzvw77ewKjN+961xM64COUxYbpEjxuJCkqpa9sOGAsCSpBJ0vpwDVoW0cO0sLpHKY2dCqyoAWQkaMt9P80I41Vt2MMuydnSDGJHEsUjFpVbpPtGqlJcp1Dk5VCnW6jhTJ+mNeEvsjBDZ8DLPi80Cv8AdNOVUxRmwWJpSRnsb2JtpYWqUmhWVQQQdAVYG4sdQQRxBrM9tY07UxuHCQs6JgXxkeFnPRq8xkKp0o4EEZSNbMLagMTVt3Uwf+mbPijxcyKc/MhY0aV7rCh7ASe7jyFY176CZatlbSJPRyeuOB9ofn86lKgMXhs2o0cag8PdUlsvH9Iuujrow+tI0UQ9ooopTQooooAK8JtXtRm2sTZQg4tx/D/f86AGTy9NJmPqLoo+v18qh9+vtf2J/sBtMCCbfpMg1YRci+g0PEXA1tU1ELAAcqo+J2zj9muzYlftuCLM3TRKFnhBN7PHwKi/hb9YcKokTbGWwPSoRGv29AYmJjGKiW6Z7ax4iHjG9r3AGo1AI1o2huAZVf8A02bDtgcVrJFIS8UT8p8OUvZh2XFuBuNB7tTYUGNddo7M6GaVWvLA4HRzXBBEiN+jlysdSBfjx1N02JsODCIywRLEHYyOqkkZiADYnkLWA0HcKdtLKFSb2Pdn4UQQRx5iVijRMzHUhFC5m79K4J6TU6R9nAt3nsXupMydIbn9GOH7RHM/sisq9IPpCOILYfDNaHhJID+l7VU/+n/N4ccjFyZk5qCtkxvl6VBHeHA2Zh1WmsCi90Q4Mf2jp2Xqg4TZM2KJldyWYm7uWZmPjxtUbBpyB8QD86s+7mMdplSwCWPVAAAAU6j3/OutQ6LBwfs/ZLJI4bd6OwzLnsABm1A7bDgL1W8TsR1ksUIBchSeqp10sTpwrSIsNQ2zS4ZXylT6oy6rbW5voTw5UinRaXCpFGO7fRgiS+bQjKGKkHlmCGzXsPeKe7P2LEl2kGZVF7k3FxxIWwJB4i40seNW3E7Jd8lnACkMCAVbMNBa2mWxPf366NMXIMNnzZGzSDIpNmCsNb8TlXQcKO7YfqUSN2TLhyQVyJI9xlC5SByW/AnT3082jsFJhZ11HBhow8D9DTXa27ilVlgGUEFirMF0Gt0B7rm1+FrVJ7vY3poyGILroRzI06x8T2VjfqGS/wAWig7Y2A0Da6ofVbt7iORpthca8Wg1Tmp4d9uY91XDfRusia2ALHTQk6Ajtt1vOq/jpVdEVYlQre7A3LX5a6+ZNVjK1k5pw6t0OoXLqJItbcVvZwRyzdvYTbx7LXu/vuy9WYllGme3WU9jjn4/PjWfYaHrfpOjuCM1jbwa3I1KbNhdWKyLYkAK4N1bLfQkaZrX79KWUUx4TaZsWFxQAzRm6HUqDpr+sn5c6Nu7Gi2hhWhcnK1mVltmR1N1YA6XB5HvFZxsbbD4STiTCx6y+yT+uv1HPiNeN/wm0BbOhup1YDmPbHf865pRaO2E1IabE3di2cJ8VicSZZ31mxM1kAQEWRVuQo0XQcbADgBUFicRPt68cQMGy8wzzOo6XEZWvaNT6q3HHu1uerVt2zsODGpGs6dIiOJVGYgEgEa2PWUg8Kg9s78ZJPsmz4PtGKXqlVGWCC2n3jaAAdgsBwuOFYs/9Gf9Fj2Dgnw+Hjhmn6Z1uquRlZlF8gIuczBLXPO1++nMpMbiRfBh2j/PpWbbF3YxOLvi58TKm0YcQUQSJbDxBHGdEQaOjoTqpAPDtJ0xjyNY1Rqdk1FKGUEcCLiu6h9iz5WMZ8V+o+vnUxU2OmFFFFYaBNVuWbPIz+4eHL/O+pjas+WI9p6o9/H4XqBU2poispfpKgmZoWKYh8GiuZfssgWVJLjJKVscyqL2HDU3I0prs7fyRUiXCq+0Io4r4iRmC4q5c8IrljlUa6Ne462hNX/PVe23uNhcU3SMhjmvfpYG6KS/eQLE95F++qprTJtPaPd2Nm4ORhj8NC0TSoVIIMakFgSxiHVvcesNDqeOtTuIkzHIPFz2L2eJpDB4aPDQLHGMscaBVF76Dv5k/M1G7c2yMHhZJn1fiB7TtoieH0BrNsLpFY9J2+GRfskBsxA6Yj9VCNIx3kanusOdZnHHXUszSOzuSzsSzE8SSbk05girshHqjzOWbnI6hhq57lYAdd/BeHffQ+A18RVZijrRt19ntHAubieta2ouSRf3W86XkeCvDDJIxwV1DhFQmyqMx0yrY3PG558PhTuOKjE5lUZBc310J04nh3A++1c1nbRC7y7QeBFyCxYkZjY2tyA7e+q/s6d5pIo2dj17hgQGBJuWDEcePw7LVokmFDAqwBU6EHUEVAJuwiYtMqt0eUve97OjAgZiNBw53NNGSoSUW3Y22ts6cIIVPSo/VzOt2Q8eswFrcbG1xaqmmeGS4ujqbd4PMEcxWs9HUHvBu9FIC5OSQ2UNrZm4KpHfoKIz8Zk+P1FH2ttJsRlLKoZbi631BtoQSeBv51FPFT9kpJ46usHO8kZJFThtsvcX0HVzEDUlWBzW7coy99dyR01ljpibtaJXG4xJIWdC3VIvYlWXXuvyPeNKW3R3qMUoie4jY2Qtybja40sbg9motxsEd30jZJI8tnIOY+0p007LX+NRSbANns1nSWynW1lsb294PupaWh05Jpo2bZ+LsQP1W1XuPNfqKY7VEGBll2g7SKGjSKVEXMsjBgI3KgeuL5Qbga68ahN39pl0yMesLa/tDgRVshm6WPiVJBBItdW7RfS4Oo91czVM7YytFA2/vzjZOjCo2Bw8pIDlOlxhQKzGRYQcyrYcQP3qlfRiJR9oOXEfZXaN4XxVulkkKkSvb2TZTz5anWpHd7cmHCv0zM8+KPrYiYlnuRY5Bfq8SOZ76seehtaRqT2ztnIIYcVN6scUgZQRwIBqslql9hzXQr7J+B/vepsoiSooopBiG29Lqq9gv56D5GonNTrbMt5G8beQqPz1RaJvYtmozUjnr3PWmHGJa7KvL1m8F4Dzt5VmPpS2z0k6QA9WMZ2/G408l/nNaKZheRjwHVv2BRc/EnyrDtoYwzzSSnjI7N7idB7hYe6rcUcnNzyqNHEKVIwR1L7t7i4jFDMq5U9pquuE9ERtrOAfCrS5Ir05uPhm80VfdTZwlnGbVUGcjtsQAPM391aLFHUI26z7NdSZI26ZlgjzA+ubvYgfso3vtU5Ng8TEpd+hKKC7ZQ+bKou1teNga55y7PB28ceqpjmOOl1So/EY89AskQBLmMJmvY52HG2vAk0v0eKUZmEGUC5sHvYam3W42qZWxvtXplZDHIBdwFToixbQk5mvwsO7xp5s/aCzBsoYZTY5ltrcjQ6g6g8DSGIxIkjhniAZmKiLNfL97YEkDj1b0htKB8JH02KMTRB0FghJDSSKo6NRpcsRqbnjWmekriIwVOY2W3WN8un4uQql7Tj6CUSrIhsc0MdmvY8CRxAtqCT2W41MYiKTaReOHKscbA5mzXZteXC3jUdtDcOeKN5C6MERnIAOYhVJsNeNhTRpbYkrekQG1NoGdgzKqtaxKgi/ZcefnUey0sr5lDLqCLj3jSrFBuHMygmRBcA8CePvq1qJGnLRUJEptKlXqT0dS20lQn8JH1qtba2DLhmAkWwOisNVPv7a1ST0LKDWyvlihzKSCOBHGrDsxLwK3NsxY9rXIJPebCpaP0YyOobpV1APA86fYHcCeJColQi99QdL8bWNY5x+wjxST0VrDzGOQHlwNXbZOM63cwv+8ND8LVGz+j+Y6mSPt4H86jN2driSJHHAEHXs4H4GkdSWCkbi8l+zUZqQR9K9z1E6BbNUhsWW0lvaBH1HyNROenOAls4PYQfjrWM1FsoooqZQp+0pLue8sfM00zUptFuv7vqaa5qsiLFs1Gekc9cyPofA/KtMIfeHGdHgJm5lH83JA/mFUz0b7sfa8Tdh92mp/KrBvvLbZ5HaIh/GpqY9DGGAwrvzZyPKq31g2Qce3Ikyy7z7zwbKwokkBtfJFEls0jW9VewW1JPDxsDnqemTHu2ZMHh1TkHeQtbvYED+GufTE5k2lh4z6keHMgHLM8rgnyjTypxujuYMZEz9Jls1rWvSRjFR7SKTnLt1iJbQ3yn2nicCj4YxdFJI75ZM6MxjyxspIBFrubHt41sMMYmgU8nQA/vCxrNNubl/YsNLielLdCvSZbWvZhpflV83N2oJsKhHC7W7he4HupZ1XxHg5X8iqbBJfC4FDxDAN/yUZT8bVcVPLlwNVndeC+Llj5QzYy3cHnuv8NL7u7U6bEY9L6RYp0HgqRL/ADBqyRsNDPdw/cYOM8UlkQ/8jOnztSXpa2jZMFDa/SYnOV5FYUJ17szofdTbdeNhtTGISckc0zKCTYdNkk0HL1qivSBiTLtaJBwgw1/35nP9Kx0yXyQl/B/wXz0f4cR4MudMzMxP7I/sKk92ttLjsHFOBpJGrMvIEqMy+dxUHvLi/sexJyDYrhii/jkAjX+JxTf0RSZMJ0PsZSPAj871Nq05FU6qJQEwnQtJAeMMskX7qMQh965T761iVymGLjisTML8LqhIv5VRd+sF0W1JOyeOOYfiX7p/5EP71aLNg8+HKDTNEVv2ZkIv8apN2kyfGqbRmG6XpExkkkf2pIWhlt1o1ZHQn1SQWIYXsDz1v3Vcd9sOHwE7EXMcZmXxiGfj3hSPeaquxPR7PGY0kyhI8oLA+tl7ByvU36Tdrrh9mTC/XmX7PGOZaTRreCZj7u+h1a6hG2n2KvgfS3PeNTgV6O6qX6ck5bgFrZOzW1af090zDhlzDyvWEwJZUHYF+lbhD/w4/wBv+mt5IpaF4puWzN4/Szi3jDLs5MrC4P2k8D+5UFumrRx9G2hy8PP8q72MP/Bw/gFJ4OYDEi3Z9SKqopXRGU22rNJwM+ZFPaAfhS+aorYst4k8Kf5qg0dCeBbNS2Fbre40zz0vg2649/yNYMWz7fRUTnNFTopZE7V0cfhHzNM81Pt4VtIP3h5N/eorNVVok9i+auZD1T4H5UlmozVphWN9jfAn/lH+Jam/QrjQcNLH+sr3t3MND538qht4482CkHMKf4Df+mqruTvScBiRJYtGerKo4le0ftDiPeOdV69oNHO59eRNmh+lnd9maHFoLhFaKWw1CFsyP4BiwP4h31Xd095cTh5oo4yn2dnHSKUBY306rcuVa5s3akOLhzwussbDWxvb9lhxU9xsajDuPhekEgTKQc1gbC/hUlNdesi8uN9u0WcekU//AMnGf7J/mWo70YYq8DJ7JUjwIFPvSVKF2Ti8xC5oiq3IGY5lsBfie4VW/RpicsxX2ox5j/vWRXwY0nU0XvYuzuixWJkPCVw4/wDjjB+KtVF9EuIMkuIlYG2IkmmBINjmkJ07dCKu29GO6DA4qXmkEzD8QjbL8bVU/RzthRDgoWFnQZeGjKUOvcdBpWLKbNdJpFow+xOjxWIl/wDVKN5RRJ/QazzZ9sTtXFvmN2xaxZctwY8OuXMGvp1kGn7Va/tOdYopJW9WNHkPgilj8BWSeiLAlx0retlZ2P7crXNbB4bMmspGnT4ZZUKOoZCLFSAR3aGvNkbDiwxJiTLm0Op+tZr6WT02JweGJIXLNO4BINuqifKSme5GCTB4xHjZxn+7cFyQVYg8D3gUKDcbsHNKVUXD0qYTTCTj9WVoW/DMtx/FGo/eq5NN0eGz2vkiL2va+VL2v7qYbwbN+1YZo+eaN1/FHIjj+W3vp1tAWwco7IJB5Rmpt4SKJVJsyub00YiRAYNm2LC4aTEZl1/ZVASPeKqWMbE4ycT42QMy/o41Fo4x2KvLlrqTbUmltjH/AMNF+BflS0hrrjBLRxy5JPA3biPEfOtsh/4cf7f9NYix1HiPnW3Q/wDDj/b/AKaTl8H4PTEdl7WRcChuCyoAVvrfgB/eo7YEt5QTxJJPneoXDH7tfAVKbAPXJ7AavVI5HK5GpbCb7pPCpLNUXskWjUdij5U9zVzPZ2rQvmpxs8/eL7/kaYZqe7IF5R3Bj8LfWsYyJ7o68qU+xUVGy1Ff3uisQf2j/EL/AEqt5qu29WFzRMR7N/epv8r1Q81VhlEp7Fs1Gakc9GenEGWMS4kU8Dr7mGv1rLWiKOynipK+RtWqYzQg8j1T79R8fnWfbz4TJPm5P8xofhaq8bObmVoa4TMrZ45Hif24naNvNSKlhtjHsLf6lirf7zX873qFgepGF6pKKZHj5JLFno2Isj55pJJn9qR2Y+ZJNTNmy2SR4zwDRuUYeDA3pnE9Oo3pKLW2IS7OmkUpJjcU6NoyPiJGVhxsVLWIqTCELZWZCBYMjFWXvDDUGklalRe1+XC/K4tcfEedYNdnkGzWljeOfaGNAZSLtiZXjIOhR47m6kXH0qTg3QkkyxYfHPHkyBxBK8YKkaPcEdJbhw0vUeGq1bl7PfOZjomUqL/rXI1HcLUksIpH5MdbN9H8UUvSSSy4hsuW+IlaRgovYAnldibXHbTt9zICb3kGpNg9rX4WNri3jepvPXJeodmdHVGd7Z3Gxcd2h2hjXT2RiZc477A6jwqAxOysWq/eY3HhWFuvPMFIPLU2Ola+z0z2gA0bqwLAqQVHE3HLvp1P7QkofTMqghEaKg4KAB7qTkap3FbrTqCQFbuVtfiBUZithzqLmI8baWY+Skmrpo5XFrwiZnphPj8SL2xuKt2DES2t2WzcKczvUbO9UpPZBzcdDTLlAA5VLbuRXP4mA917n4CoaZvjVs3VwuoPsj4n+3zoZsVbResLoKWzU3jNhXWeuY7RbNU1uxFmkJ/Cvmf7VX81XDc7DdQN2kt7h1R9aSWEPDZaaKKKgdA2x8WZD3fLn8KzDGwdHIyH9Uke7kfK1auRVD302flZZBw9Rvmp8rj3CqcbzRLkWLK9mozUhnoz1cgdzpmUjt/wGqxvBg+liOnXHwYfn9asmeo/aEdutyOjfRvpTREkrRnUbU+glrrbeByOWHA8fHtplFJXQsnFJUyaikp3HJURDNT2OWlaKRkSSPSyvTBJaWWSkoomOw9adslrQRjMpARRdRYHTsrKRJVk3S23kfomPVc9Tufs9/zt21OcbRbjlTL50lcmSm3S1yZqhR02LtJSDy0k0tISTVtGWdSy1D7a2sIYy548FHa3IU6mnrP97to558oOiDL3ZuLfQe6qwjbI8k+qshcTPck8zrTCV67lkplPJyHE11aPPS7MUwy5nvyFaLsDCZEF+J1Piaqe7ezMzA20X4n+1XuAWFSm/Dp41bsdhq9zUjnrzPUi45jBYgDiSAPE6CtN2NhBHGAOQCj3Dj53qi7p4EyTZraJw/EdF+p9wrR40sAOyo8j8L8a9OqKKKkVCo7bezhNEyngRa/Z7Le41I14RQsA8mM4iIxuyMLMpII7xSeerhvzsI/pkGqi0nevJ/dwPd4VSc9dcXas45Lq6Fs9eObi1JZ6M9MKQ20sFplPA+qf6TVSxOHMbWPCtCnQMCDwqvbU2fybhyb6HvqkWQnH0r8ctO4p6YzwlDY0JLVDnqtExHNS6zVDpPS6YmsoZTJYTV0JqjVxFdielop2LlsDeSUypG7Z1a4u2rDQm+bnw51amxFZ9unrMW9hfi2nyvVsbFVGccnVxy+OR++IppiMYFBJIAGpJOgpjiNoqoJZgAONyBVO2/vP0oKR6R8yeLWPwFEYWZPlUUSO1t8+KwjuznT3qv5+VU+Wa9cPLTSbFchqfgKukonH8uR5Op8Rbx5Cl9l7PLt3niewUns/ZzO3aeZ7KumytmiMfPvrG/SiXiH2zMGEUADhUiGpuptXWepMusC2evVNzYak6CkM9WncnYhkfpmHVU2S/N+beC/PwrG6VjRVui27sbI6CJQfW4t+M8fIWHuqbrlEsLV1XI3Z2JUFFFFYaFFFFACWIgDCxHnw14g91ZTvVsA4WS6g9CxOU+yeaH6do8DWt0y2psxJ42R1urCxHyIPIjkaeEurEnDsjFc9Gen28OwXwkmVtUN8j20Ydh7GHMVFZ661k4njDF89JyqGFjXGejPWmEPtDZWmguOzmPA/Sq9Pgyt8vvHMe7lV4JpnisAr8Rr28D50yZOUPopYltx0pVZalsXsQ8rHx0PnURNs4ryK/L4U9kml6KCauumpkY2HAg1yWfsHxosP1rxl/wBhERwjSzN1mPM9nkPrTPaO92UkRAE+0b28tKqsm152XKTceH1pqWc8wPD+9JXpbNUmSWO2m0zZnNzawsAABTCTFgc7nsFcLg2btPyp9hdiMeVviaa2J1it5I4ln7hUns7YpblYfH+1TOC2Kq62ue01LxQAUo+XjwRwGzwgFhUkulIhq9z0rHWBfPRnpDPT3ZGy5MTKI4xrxZj6qr7TH/L1mjVkebA2M2KlCi4Qau3sr+Z4D+1a3s/BLEgVRYAAAdgFNNg7DTDRBEHeSeLNzZvy5VK1yzn2Z2ccOqCiiiplAooooAKKKKACiiigBltTZSTxskihlPEfIg8iO2sm3n3TkwbZtXhJ0e3DsVxyPfwPwrZqTnw6uCGAIIsQRcEHkQeIp4TcSc+NSPn7PRnq+7z+jU6yYTxMJP8A9bH+U+fKs+njZGKupVhoVYEEHvBrrjJS0ccouOxTPRnpvno6SmEsXJpJ4ga56SjpKAEJdnKeIHlTdtjp7Ip/0lGetsWkR3+jJ2UomylHIeVPc9HSUWFITTBgUusYFcZ6OkoNwLhq9z03z0dJWG2OM9GekFJJAAJJ0AAuSewDnV53Z9G8klnxV0TiIxpI34j+oPj4UspKOxoxctEHu/u9LjHsgsgPXkI6q937Tdw+HGtb2HsCPCxhEHeSfWY+0x+nKneCwCRIERQqqLBVFgP87ac1yzm5HZDjUQoooqZUKKKKACiiigAooooAKKKKACiiigDwiovbW7MGLW00YYjgw0dfwuNfdwqVorU6MavZk23PRXNHdsMwlX2Gskg9/qt8PCqVjMLJC2WVGRvZdSp91+NfR1N8XgI5VyyIrr7LqGHkatHma2QlwJ6PnPpKOkrZNo+i3By6qrwn/wBt9P8Ape48rVW8b6GnH6LEqe6SMr/EpPyqy5Ysg+GaM/6SjpKtOI9FWOXgsT/hlt/OFpm/o52gP/LE+EsR/rpu8fsn0n9EF0lHSVOr6OtoH/yxHjLEP66dQei3HtxSNPxTL/Rmo7x+w6S+isdJR0lX3B+huU/pcTGvciM582y1YtneifCR2MnSTH9t8q/9KW+JNK+WKHXDNmRwRs7BUVmY8FVSzHwA1q4bE9GOJmsZrQJ2HrSHwQGw95HhWrYDZMUC5YY0jXsRQt/G3H306AqMuZvReP46WyD2Dufh8ILxpd+cj9aQ+B4KO4WqcAr2iott7OhJLQUUUVhoUUUUAFFFFABRRRQAUUUUAFFFFABRRRQAUUUUAFFFFABRRRQB5XtFFABRRRQAUUUUAFFFFABRRRQAUUUUAFFFFABRRRQAUUUUAf/Z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6102E20-D9BA-486F-884A-43947276C7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2300" y="1714500"/>
            <a:ext cx="2806700" cy="341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0838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2426" y="457201"/>
            <a:ext cx="8181974" cy="1219200"/>
          </a:xfrm>
        </p:spPr>
        <p:txBody>
          <a:bodyPr/>
          <a:lstStyle/>
          <a:p>
            <a:r>
              <a:rPr lang="en-US" dirty="0"/>
              <a:t>Overview of the course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41842" y="1447800"/>
            <a:ext cx="8649758" cy="5029200"/>
          </a:xfrm>
        </p:spPr>
        <p:txBody>
          <a:bodyPr>
            <a:noAutofit/>
          </a:bodyPr>
          <a:lstStyle/>
          <a:p>
            <a:pPr marL="342900" indent="-342900" algn="l">
              <a:buFontTx/>
              <a:buChar char="-"/>
            </a:pPr>
            <a:r>
              <a:rPr lang="en-US" sz="1800" dirty="0"/>
              <a:t>Week 01 – Introduction, Ethical Hacking Basics, Ethics, Law</a:t>
            </a:r>
          </a:p>
          <a:p>
            <a:pPr marL="342900" indent="-342900" algn="l">
              <a:buFontTx/>
              <a:buChar char="-"/>
            </a:pPr>
            <a:r>
              <a:rPr lang="en-US" sz="1800" dirty="0"/>
              <a:t>Week 02 – Technical Foundations of Hacking</a:t>
            </a:r>
          </a:p>
          <a:p>
            <a:pPr marL="342900" indent="-342900" algn="l">
              <a:buFontTx/>
              <a:buChar char="-"/>
            </a:pPr>
            <a:r>
              <a:rPr lang="en-US" sz="1800" dirty="0"/>
              <a:t>Week 03 – Reconnaissance, Social Media</a:t>
            </a:r>
          </a:p>
          <a:p>
            <a:pPr marL="342900" indent="-342900" algn="l">
              <a:buFontTx/>
              <a:buChar char="-"/>
            </a:pPr>
            <a:r>
              <a:rPr lang="en-US" sz="1800" dirty="0"/>
              <a:t>Week 04 – Scanning and Probing</a:t>
            </a:r>
          </a:p>
          <a:p>
            <a:pPr marL="342900" indent="-342900" algn="l">
              <a:buFontTx/>
              <a:buChar char="-"/>
            </a:pPr>
            <a:r>
              <a:rPr lang="en-US" sz="1800" dirty="0">
                <a:solidFill>
                  <a:srgbClr val="FFFF00"/>
                </a:solidFill>
              </a:rPr>
              <a:t>Week 05 – Vulnerability Identification</a:t>
            </a:r>
          </a:p>
          <a:p>
            <a:pPr marL="342900" indent="-342900" algn="l">
              <a:buFontTx/>
              <a:buChar char="-"/>
            </a:pPr>
            <a:r>
              <a:rPr lang="en-US" sz="1800" dirty="0"/>
              <a:t>Week 06 – Exploiting Weaknesses</a:t>
            </a:r>
            <a:r>
              <a:rPr lang="en-US" sz="1800" dirty="0">
                <a:solidFill>
                  <a:srgbClr val="FFC000"/>
                </a:solidFill>
              </a:rPr>
              <a:t> </a:t>
            </a:r>
          </a:p>
          <a:p>
            <a:pPr marL="342900" indent="-342900" algn="l">
              <a:buFontTx/>
              <a:buChar char="-"/>
            </a:pPr>
            <a:r>
              <a:rPr lang="en-US" sz="1800" dirty="0">
                <a:solidFill>
                  <a:srgbClr val="FFC000"/>
                </a:solidFill>
              </a:rPr>
              <a:t>Week 07 – Class Presentations / Review for Exam</a:t>
            </a:r>
            <a:endParaRPr lang="en-US" sz="1800" dirty="0">
              <a:solidFill>
                <a:srgbClr val="FF0000"/>
              </a:solidFill>
            </a:endParaRPr>
          </a:p>
          <a:p>
            <a:pPr marL="342900" indent="-342900" algn="l">
              <a:buFontTx/>
              <a:buChar char="-"/>
            </a:pPr>
            <a:r>
              <a:rPr lang="en-US" sz="1800" dirty="0">
                <a:solidFill>
                  <a:srgbClr val="00B050"/>
                </a:solidFill>
              </a:rPr>
              <a:t>Week 08 – Spring Break</a:t>
            </a:r>
          </a:p>
          <a:p>
            <a:pPr marL="342900" indent="-342900" algn="l">
              <a:buFontTx/>
              <a:buChar char="-"/>
            </a:pPr>
            <a:r>
              <a:rPr lang="en-US" sz="1800" dirty="0">
                <a:solidFill>
                  <a:srgbClr val="FF0000"/>
                </a:solidFill>
              </a:rPr>
              <a:t>Week 09 – Midterm Exam</a:t>
            </a:r>
          </a:p>
          <a:p>
            <a:pPr marL="342900" indent="-342900" algn="l">
              <a:buFontTx/>
              <a:buChar char="-"/>
            </a:pPr>
            <a:r>
              <a:rPr lang="en-US" sz="1800" dirty="0"/>
              <a:t>Week 10 </a:t>
            </a:r>
            <a:r>
              <a:rPr lang="mr-IN" sz="1800" dirty="0"/>
              <a:t>–</a:t>
            </a:r>
            <a:r>
              <a:rPr lang="en-US" sz="1800" dirty="0"/>
              <a:t> Privilege Escalation, Maintaining Access</a:t>
            </a:r>
          </a:p>
          <a:p>
            <a:pPr marL="342900" indent="-342900" algn="l">
              <a:buFontTx/>
              <a:buChar char="-"/>
            </a:pPr>
            <a:r>
              <a:rPr lang="en-US" sz="1800" dirty="0"/>
              <a:t>Week 11 – Malware, Covering your Tracks</a:t>
            </a:r>
          </a:p>
          <a:p>
            <a:pPr marL="342900" indent="-342900" algn="l">
              <a:buFontTx/>
              <a:buChar char="-"/>
            </a:pPr>
            <a:r>
              <a:rPr lang="en-US" sz="1800" dirty="0"/>
              <a:t>Week 12 – The Web</a:t>
            </a:r>
          </a:p>
          <a:p>
            <a:pPr marL="342900" indent="-342900" algn="l">
              <a:buFontTx/>
              <a:buChar char="-"/>
            </a:pPr>
            <a:r>
              <a:rPr lang="en-US" sz="1800" dirty="0"/>
              <a:t>Week 13 – Wireless and Mobile Security</a:t>
            </a:r>
          </a:p>
          <a:p>
            <a:pPr marL="342900" indent="-342900" algn="l">
              <a:buFontTx/>
              <a:buChar char="-"/>
            </a:pPr>
            <a:r>
              <a:rPr lang="en-US" sz="1800" dirty="0"/>
              <a:t>Week 14 – Physical Security, Social Engineering, and Security Policies</a:t>
            </a:r>
            <a:endParaRPr lang="en-US" sz="1800" dirty="0">
              <a:solidFill>
                <a:srgbClr val="1FEA05"/>
              </a:solidFill>
            </a:endParaRPr>
          </a:p>
          <a:p>
            <a:pPr marL="342900" indent="-342900" algn="l">
              <a:buFontTx/>
              <a:buChar char="-"/>
            </a:pPr>
            <a:r>
              <a:rPr lang="en-US" sz="1800" dirty="0">
                <a:solidFill>
                  <a:srgbClr val="FFC000"/>
                </a:solidFill>
              </a:rPr>
              <a:t>Week 15 – Class Presentations / Review for Exam </a:t>
            </a:r>
          </a:p>
          <a:p>
            <a:pPr marL="342900" indent="-342900" algn="l">
              <a:buFontTx/>
              <a:buChar char="-"/>
            </a:pPr>
            <a:r>
              <a:rPr lang="en-US" sz="1800" dirty="0">
                <a:solidFill>
                  <a:srgbClr val="FF0000"/>
                </a:solidFill>
              </a:rPr>
              <a:t>Week 16 – Final Exam</a:t>
            </a:r>
          </a:p>
        </p:txBody>
      </p:sp>
      <p:sp>
        <p:nvSpPr>
          <p:cNvPr id="7" name="AutoShape 4" descr="data:image/jpeg;base64,/9j/4AAQSkZJRgABAQAAAQABAAD/2wCEAAkGBhQPEBQPDxAUFBQPEBQQDxUVFRcPFBAQFRgZFBQVFBQXHCgeGBklGhQUIC8gIycpLS0tFR4yNTArNSYrLSkBCQoKDAwOFA4PFDUkHiM1NSkwLSk1LDUuNSw1KTUpNTU2KSs1KSk1Ly8pNTUpKjUpKSstNiw1LCkrNS4sLDIpNf/AABEIALAA6wMBIgACEQEDEQH/xAAcAAACAgMBAQAAAAAAAAAAAAAACAECBQYHAwT/xABMEAABAwICBQULCAgDCQAAAAABAAIDBBEFEgYHITFxEyJBdLMINDVRYXJzgZGxshQXIyUyM1XSFVJTYnWSoeFCQ/BERVRjgqLC0eP/xAAYAQEAAwEAAAAAAAAAAAAAAAAAAQUGBP/EACYRAQAABAUEAgMAAAAAAAAAAAABBAYRQkSBgsECAxITBTEhQVH/2gAMAwEAAhEDEQA/AO4oQhAIQhAIQhAIQhBCpLuV1WTceCgcv+ea/wDsW8ft/wD5LqLdyWNnRwCZ0Ljle719zy8otN8/8fLSfp9HTa97/mMfq39uFKhSu1mQhCEAhCEAhCEAhCEAhCEAoJUrzmbcEA22GxG8bN4QXzKMy1DCYJHVNYx1XUFtJLE2IF7Tma+lY5wdzdvOeXX8dujYsJV6UVAwqaPlyK2lhD5JbDM6HI2WOYNItzw5rN32g8b2oOl3UrzjFha/9/7r0QCEIQCEIQCEIQCEIQQqybjwVlWTceCiKSyN6PUmdCWJvRwCZ0KukcWjZ1Xl93AUqFKsmLCEIQCEIQCEIQCEIQCEIQCiylCD4Y8Gia6V7WWdU25c5nc+zcgvt2c0AbLbl5TaN0743QuhaWPiZA8XIL4Y75GOcDctGZ2wn/EVk0IKtZbZ/dWQhAIQhAIQoQShVDlhcS02oaUls9bAxzftNMjS8cWAkj2IM4hai3WxhZIH6Qi2+eP6lqzmG6R01VspqmGUgXIjkbIQPKAbhBkVWTceCsFWTceCiKSyN6OATOhLE3o4BM6FXSOLRs6qy+7gKVBUZlZMWshVui6CyFW6C5BZCgFCCUKuZF0FkKpcpBQShQVGZBZCrdTdBKEIQCEIQQtc0106p8Jh5Woddz7iGJts8rh4vEBsu47Bf1L7dKdI4sOpZKuc82JuwDfI87GMb5SdiUzSfSWbEql9VUOu555ovsjZ/hYwdDR/7PSgzmmGtatxIlrpTDCTshiJY2377vtPPHZ5AtLuhCAut+1G+G4PMm7Ny0Fb/qM8NweZN2bkDRBVk3HgrBVk3HgoiksjejgEzoSxN6OATOhV0ji0bOqsvu4eNZ92/wAx3uKSUlO3V/dv8x3uKSMqyYsXRdCLIC66j3PB+tX9Uk+Ji5cuodzx4Vf1ST4mIGRCCgIQcf7pDvOl6y7syl+zJgu6R7zpesu7MpfEGe0FP1pQ/wAQpej/AJzE4jQk70E8KUH8Qpe2YnECDHaSd51HVpuzckwJToaR951HVpuzckuKCQ5Nlqm8C0XoT8bkpgTZ6pvAtF6E/G5Bt6EIQCq5WVXIF87oPSszVbMOY76OlaJJR+tO8XF/NYR/OVyIlZPSjFDV1tRUk35aeSQH90uOX/tt7FjEFmt2+5d41dajYhE2pxVhfI8BzKe5a2NpGzlbbXO/d3DyrStR+i7a3EhJI3NHRM5dwIu0y3tED67u/wChM2AgwY0GoALfo+kta33EfvyrwoNXlDT1LaunpWRSszWdGXMFnDKQWXy7j4lsqEEBVk3HgrKsm48FEUlkb0cAmdCWJvRwCZ0KukcWjZ1Vl93Dyq/u3+Y73FJGU7lX92/zHe4pIyrJi0JgdUurygrcKiqKqkZJI58rXPJeCQ2RzRucBsACX5NFqNd9SQekn8v+a5BkPmhwr/gI/wCaT86yGB6BUNBLy1JSsikLSwuBeTkO0jnOPiCz+ZSCgAhSoQcg7pHvOl6y7syl8TB90j3nS9Zd2ZS+IM9oJ4UoOv0vbMTiBJrohVNhxCkmlcGsirKeSRx3NY2VjnONugAEpmxrawv8Qi9j/wAqDPaR951PVpuzckvKabHNaeGSUs8bK+IufBK1os/a5zCAPs+MpWiEEBNnqm8C0XoT8bkpibPVN4FovQn43INvQhCAXxYy8tp5nDe2GQjiGEhfavixphdTzAbzBIBxLDZAlRQgoUjv/c3UgFJVTW2vqGRk+MMZmA9sp9q7GuRdzhNehqWdLasO/mjYP/ErrqgCEIQQqybjwVlWTceCiKSyN6OATOhLE3o4BM6FXSOLRs6qy+7h5Vf3b/Md7ikjKdyr+7f5jvcUkZVkxaFbMqqbIC6ZvUH4Hb1ib3hLImb1B+B29Ym94QdHQUIKDj/dI950vWXdmUviYPuke86XrLuzKX1BIKi6LIsgLouiyEAmz1TeBaL0J+NyUxNnqm8C0XoT8bkG3oQhAKrxfYenfwVlDkCW6QYaaWqnpiCOQmki277NcQD7LH1r4F0/X3o0afERVtb9HWsDr22CZlmvbxtkPrK5gg6x3PWkAhrpaR5sKyMFnlmizED1tdJ7AmJukmoK58ErJonFskTw+Nw3te03BHrTPavNalPicbWSPbFVAASROOUSHpdET9oH9XeP6oN8Qq5l5vq2tcGF7Q598jSQHOttNmnadiD1VZNx4KwVZNx4KIpLI3o4BM6EsTejgEzoVdI4tGzqrL7uHlV/dv8AMd7ikjKdyr+7f5jvcUkZVkxaEwOqXV5QVuFRVFVSMkkc+VrnkvBIbI5o3OA2ABL8mi1Gu+pIPST+X/NcgyHzRYV+Hx/zSfnWwYHgMFDFyFLEIow4uDQSRmdvPOJKyGZQXILIUAoQcg7pHvOl6y7syl8TB90j3nS9Zd2ZS+IM9oKAcToQemvpfX9MxOA2Bv6o9gSf6CeFKD+IUvbMTiBBi9I4R8jqOaO9pugfs3JMynQ0j7zqOrTdm5JcUAE2eqbwLRehPxuSmBNnqm8C0XoT8bkG3oQhAIKEINX1h6HtxWifTEhsg+kp3HcyYA2v+6blp8jkp2IYe+nlfDMwskicWSNcLFrhvBCdhc+1m6qo8Wby0JEVUxtmvtzZgNzJbf0d0eUIFfCnMslj2js9BKYauF0TxuDhscPGx25w8oWMQZJmk1U0ZW1dQABawmkAtwzLb9ScpfjkLnkuJZNcuOYn6N28neufLftRnhuDzJuzcgaMKsm48FYKsm48FEUlkb0cAmdCWJvRwCZ0KukcWjZ1Vl93Dyq/u3+Y73FJGU7lX927zHe4pJCrJi1VbMoQgLrqPc8H61f1ST4mLl1l1DuePCr+qSfExAyIQgIKDkHdI950vWXdmUviYPuke86XrLuzKX2yDO6CeFKDr9L2zE4gSd6CD60oOv0vbMTiBBjtI+86nq03ZuSXlOhpH3nUdWm7NyS8oAJs9U3gWi9CfjclMATZ6pvAtF6E/G5Bt6EBCAQhCAUKVCD48SwiKqZyVTCyVh2lsjQ8X8YB3Hadu9aNiOofDJiSyOWEn9lIbNPkD8wXRUIOUs7nOguCaiqI6RmiF/ZGtp0Z1XUGGyCanhPKtuGyPe57gCLG22w2HxLbUKABVl3HgrXVZNx4IFkb0cAmdCWFvRwCZ4KukcWjaVVl93Cr2Aix3EWPA71qXzS4V+Hxe1/5lt6FZMW1H5pcK/D4va/8yPmlwr8Pi9r/AMy266lBqHzS4V+Hxe1/5lkME0FoqGTlqSlZFIWlhc3MTlNiRtJ8QWfQggIQUIMVjujFNXtaysgbM2NxcwOvzXEWvsI6FhTqmwr8Pi9r/wAy29BQarSasMNhkZLFQxtfE9skbgX3Y9pzNcLu6CAVtQFkIQUqIGyMdG8ZmvaWPB3FrhYj2Fan80uFfh8Xtf8AmW3oQaj80uFfh8Xtf+ZbJhuGR00TYIGBkcYsxgvZo3227d5K+tCAQhCCCtD0n0+qG136LwqlZUVLYuVmdI4sihbsNjYi5sW9I+21b4VyHEqs4Hj1RiFVFIaSvhAEzGGURSDJzXW2jazd0gi3TaB02DE+TihNY+KKWRrGvbnDWmctBcyMuPO23ttKvVYzDE/k5J4mPyGTK6RjXcm25c/KSDlABJO4WPiXCtZhFTiHymd0gpazD4jhzvkxqy4vDTkjZnYI5CS47T6totlJ9Hmz41hdHWtdIBgzWytlvG9xbypAka152jmgjMdo3lB0puntMcR/Reb6XkhJnzx8mXE25L7WblOnLbctaxjWTUU+GVdW+OmZNDWOpaZrZmzte27bOcGuN3hpJy3G69gF8cWCQjS3ZE3ZQCpG07J75eU377bPEtJqKRj8AxN7mguhxx7oj+o53JsJHqJHrUjqOi2lNXJPS007qSVs1CaiWaKZmZ02Y2ayIOuWgAAkN3gm+yy3GLEY3vdEyVjnxgGRgc1z2A7i5gN238q5HTYcIcdpIaVojtgTuSaDsa9zZHX2/vOJWvassKJxCmAfMyrp3TOrW/JMmS99lTUOmu4Ovs5hN+jpUDpesTTV9J8lFHNEXSYjHS1I5kpYHC7muG3I7+q3mTceBSwU8EbI6VkkEra6PGmtrZHtcGnnXawuJyl28237zuO1n37jwKJLI3o4BM8EsLejgEzwVdI4tGzqvL7uHzYnUmKCSVoBMcT3gHcS1pcL+TYtE0B01r66L5bWwUsVEYZHiRjy12dhsQ4Pecrdjtp8S3XHu9Z+ry/A5cY1MxYbJBJBle6smo52VbXZ+SdT5r2G3LuybvKrJi2z49rVM2GRV+HHky+ujpntkEb3taSb3aHENva48i3HSHSIw0lTNSOgllpgRkdMxjGy3AyyuzANO2+UkE7tl7rhlNh7BoxA9rQHT4qwSkEhz8pe1vT0A22L7K2gZTx6SwQtDY4zTNY0EnKOV8pv0lB3KkxpvyeGaofFE6dkezlWFhleAcjH3s/adlt69KrHIInFstRCwtYJHB8jGERk2DyHH7N7C+5cWxqGMVGDSYjDJNQHC4omtY10rflZadmRm0uN49g32G+xWI0+hiZV4y2shkdUP5CTDn5XOayDMA52YbGty5W3Oy4tvQdZx3SyWPFsMpYXsMFc2Z0tg1+drW5mFr/Fu3Ldlx7/AHjo11F/YBdhCD5sVqjDBLK0AmOJ8jQdxLWlwv5Ni53JrOqBg1JiXIxcpVVTYJG2kyNaXvbdvOvezRvJ3rfdIe9Kjq8vwOS8DQ+mjwWhxJrXComrWRyOzktLeUeNjN25rUDFVWLxQuyyzRMOVz7Pkaw8m37TrOI5o6TuCiTGoWxtmdPEI5CBHIZGNY8ncGvJs6/kK4ZrGgjbieKfLoZZJJaNjsMcGvc1ga1ud1wbBrdtzu2OvvVq2KMQYBJXwyS0IpnRytYHPby7r5AWt2knm2A2mxsg6NQaYSnHK2jllYKWlo452khrMhc2Iuc6Q9HPdv8AGtr/AE3ByTZ/lEXJPdlbJyjMjnE2Aa++Um+ywK4JrAw98mJYl8nuI4aGjlnitkdJSsEBczxty81x8w+JfXp/JDNJQVDSWYY7D+TpbQGsjiqAXAxckHttJbI25dvb5Cg7nUYpFG9kb5Y2vlvybXPa10gG05Wk3dYeIL6IZQ9oexwc1wDmuBDg5p2ggjYQR0rhtZgIfPo9R1XKPY6Koa9srTBIYjZzWPY17svNsLZt2w+JdwpKZsUbYo2hrI2BjGjc1rRYAeoIPZCEIIUOCshBQNRlV0IKWUZV6IQeeVTZXQgplUPGw8FdUl3KAsrOjgEzjVx1up+q/bU+wfrSfkXYmrilO31dHl5QamoZ6XmvT6eu9r3+/wB2SVWyspXcyymVRZeiEFLIyq6EFLKwUoQQVUhWUFBW3+rqcqsFKCmX/W9FldCDzylXClCAQhCD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9" descr="data:image/jpeg;base64,/9j/4AAQSkZJRgABAQAAAQABAAD/2wCEAAkGBhQREBQUEhIVFRIWFRQUFBUUERUUFBYVFhQVGBUUFRQXHCYeFxojGhUUHy8gIycqLCwsFx4xNTAqNSYrLCoBCQoKDgwOGg8PGiwkHyQpLCksLCwsLCwsLCwpLCksLCksLCwsLCksLCwsLCksLCwsLCksLCkpLCwsLCksLCwsLP/AABEIAOEA4QMBIgACEQEDEQH/xAAcAAABBQEBAQAAAAAAAAAAAAAAAwQFBgcCAQj/xABHEAACAQIDBAYHBAkCBAcBAAABAgMAEQQSIQUGMUETIlFhcZEHMlKBobHBFCNy0TNCYoKissLh8BVzNIOS8SREU2OTs9Il/8QAGQEAAwEBAQAAAAAAAAAAAAAAAAIDAQQF/8QAJREAAgICAwACAgIDAAAAAAAAAAECESExAxJBIlEEE5GhQmFx/9oADAMBAAIRAxEAPwDcaKKKACiiigAooooAKK8LW41E4rb4vliXpG7f1R7+f+a1tWY3RLE1H4nb0SaZsx7F1+PD41GPhpJdZnNvYXQfl86XhwiJ6qgd/E+ZraMtg23JX/Rw2Ha5/wC1JMcS3rShe5R+Q+tO6pm7O/7YraE+FkhWMJ0oiYOWLmGTLIDew4ENYDkeNMl9GP8A2WQ7MLetNIfefqTXn+ipzLH3j8qpO/G3cZHjpI4MSYkTAti0URRPmeNmzKS6k2Kq3lTzereOU7AGKjcxzPFhnzRkqQzvHnynkNWHhTU8C2i1f6Ina3mPyr0bLI9WWQfvflaq1uLj5/teOw0s8kyQHDmNpbGQdLGWYFgBccOPZVwxM4jRnb1UVnPgoJPwFK7To1U1Y3VcQvqzX7mF/nelU2xOnrxBh2obH61RdzN/sTiJsNHiYorYqKWWNos6sgiZ1+8RiRY9G1iD2VYNtb+YTB4gQTuyN0YkLCNmRVLFRnK3K8Oy2o1rXF6BNbLLht4Ym0JKHsYWHnw86klcEXBuO0aioR4VkFyARa4NuXjxFNlwLRm8Llf2TqD/AJ30lIa2WWioXD7fKnLOuU+0NVP+d16mI5AwBBBB4EG4rGqNTs6ooorDQooooAKKKKACiiigAooooAKKKKACmuO2ikQux15KOJ/ztpHae1RH1VGaQ8B2d5/Ko6DCEtnkOZz28B4VqRjZzKZMRq5yR8kHPx/v5U32xtnD4CAyzNkjBC6KWZmN7KANSTY8eyoDeT0jQwCPoj0kTySQS4iIh/s8gXjksc7C+a3AhGteudiTDamz5sJimDToOhldbENpmgxSW4hgFcHnY8jVK9Yl/RLY3GT4nZ0kmHSXDYho3aJZFXpQVJKgqbgF1HiM3dVI9HO8ZOMjX7U0seIwweRJ8RneLFIxVlUMb9fKSFGtmHs3qY9GeOxDNPFi8STJhMuHMBRQqqtss5k9ZycpFzy8RVY3j3blixWJw2Hw8jtJNDjsFJGgtDJnIkDyGwRPW4njGnbTpbQrembJWJbRxMmF2jiMQsRMeE2i0ssoZbCLFBFaMpxNwvEaC/fW2Jewva9he3C/O3deos7rYctiWaPP9qKGdXJKN0Ystl5dvjSRdDSVlQ342UmI2vs9Gd1jngxETNE+RmUKz5c2vVbOARzBNO/SfgUh2G8US2ROgRFFzYLIlh2nhzq5pgoxktGn3Yyx9UdQWAsh4qLADTspUygcx5ijtoOuyK3e3agwat0CEGTK0jO7SOxA0uzknS507zTL0jY/odlYpuZiMY8ZSI/kxqwiVfaHmKRx2zo54zHNGkkZsSrqGW44Gx5isvNs2sUVPcrcZ8M8U80/SOuFTDxRiIRiJDZ2BIJztcsL6XufdGbny4jEbSxeNjjjfDSzHCl3kKusUIWzRrazKbJcdvvrRJ4syMtyuZWXMtrrcEZhfS4veq7ujuvLs5GiE4mwwDGKMwrHIHLFmvIDZr8Ne3kBW9rsWtFS9J22ppMZBhsNK8ZieIM6OVPT4g5YlJHZGHb96rnuftuTFpNMbfZzM6YU5bM0UfVMjG+uZgSNORrLd4MBiVlwsTqRjcVJPiJOYWbEN0MSBhp91GGbQ6Zq2jZWzUw8EcMfqRoqL4KLXPedSe800qSRkbbHEkYYWIBHfTRYXhOaE3HNDqD/AJ51CekbbH2bAsVlkjndkXD9FbpHlzAqoBBuunWHMac7F/uxiMW0J+3xRxyrbrRuCrjKCWKj1CCbEXtcG1hakrFj3mix7P2qsunquOKnj7u0U9qv4nB5jmU5XHBhp5082btYk9HLpJyPJv70rRqZKUUUUowUUUUAFFFFABRRRQAVH7U2l0YyrrI3AdneaXx+NESFjx4AdpqIw0JuXfV2+A7K1Ixs9wuFy6tq54njTiqN6UulEcLffHBKz/bPs75JgCAI3vzRSSSOBIF7cQ93b21HhsDAcTj0mWRzHBMQVzKSciOTc5gB1i1rHQnS5pWLEvNFf9I25rR9Li8KpyuAcXCvE5TmXFRjlIh6x9/IveA3NxUsWIw2KwyNLh5WOFxEcSljExOYqF5R3++QngCyE6VtdRux93cPhOk+zxLH0rZ3y31OthrwUXNlGgvWqeKZjhm0Re2vR9hsVivtEufVBHJGrlI5spuply6sBYC1xfKvZViZ1RRcgKNBrppwpE4ktpHbvc+qPD2jUdtXbWGwYDTyjOfVB60jfgQcvh30uXg3CySX2lm9RNPabqj3Dia5ZGtd5LDnlAUf9RuaoG1/SVIQTGFiS9gzHO593qg93W8az/a+88+IY5pWI5XJJ8uA9wqseFshP8iMTa8Xt3BRfpJ47/tS5z5AmmB392cDYSIT3Rk/01hxZjxYnxJrzoaquBfZzv8ALfiNzO/WA5uo8YiPpTrDbxYGT1Jo79zlD8bVgnRE2Gp7Bx8hSkUVza6ppfrA2PwNuflR+lfZq/Kf0fRcZuLpKSO+zr58fjSoxLD1luO1Nf4TrXzvhNsz4dvu5CttOqxAPlWgbH38xCKplUSAi9wRcfvAWPl76nLhaLQ/IUjTY5VfgQbG/eD22PA0rVb2ZvFBivVa0nZ6sg//AF8al0xZX19V9sDh+IcvEVFqjoUkyp7F2dLj9ovjcTG8cOHZocHDIpVswPXnZTzvw77ewKjN+961xM64COUxYbpEjxuJCkqpa9sOGAsCSpBJ0vpwDVoW0cO0sLpHKY2dCqyoAWQkaMt9P80I41Vt2MMuydnSDGJHEsUjFpVbpPtGqlJcp1Dk5VCnW6jhTJ+mNeEvsjBDZ8DLPi80Cv8AdNOVUxRmwWJpSRnsb2JtpYWqUmhWVQQQdAVYG4sdQQRxBrM9tY07UxuHCQs6JgXxkeFnPRq8xkKp0o4EEZSNbMLagMTVt3Uwf+mbPijxcyKc/MhY0aV7rCh7ASe7jyFY176CZatlbSJPRyeuOB9ofn86lKgMXhs2o0cag8PdUlsvH9Iuujrow+tI0UQ9ooopTQooooAK8JtXtRm2sTZQg4tx/D/f86AGTy9NJmPqLoo+v18qh9+vtf2J/sBtMCCbfpMg1YRci+g0PEXA1tU1ELAAcqo+J2zj9muzYlftuCLM3TRKFnhBN7PHwKi/hb9YcKokTbGWwPSoRGv29AYmJjGKiW6Z7ax4iHjG9r3AGo1AI1o2huAZVf8A02bDtgcVrJFIS8UT8p8OUvZh2XFuBuNB7tTYUGNddo7M6GaVWvLA4HRzXBBEiN+jlysdSBfjx1N02JsODCIywRLEHYyOqkkZiADYnkLWA0HcKdtLKFSb2Pdn4UQQRx5iVijRMzHUhFC5m79K4J6TU6R9nAt3nsXupMydIbn9GOH7RHM/sisq9IPpCOILYfDNaHhJID+l7VU/+n/N4ccjFyZk5qCtkxvl6VBHeHA2Zh1WmsCi90Q4Mf2jp2Xqg4TZM2KJldyWYm7uWZmPjxtUbBpyB8QD86s+7mMdplSwCWPVAAAAU6j3/OutQ6LBwfs/ZLJI4bd6OwzLnsABm1A7bDgL1W8TsR1ksUIBchSeqp10sTpwrSIsNQ2zS4ZXylT6oy6rbW5voTw5UinRaXCpFGO7fRgiS+bQjKGKkHlmCGzXsPeKe7P2LEl2kGZVF7k3FxxIWwJB4i40seNW3E7Jd8lnACkMCAVbMNBa2mWxPf366NMXIMNnzZGzSDIpNmCsNb8TlXQcKO7YfqUSN2TLhyQVyJI9xlC5SByW/AnT3082jsFJhZ11HBhow8D9DTXa27ilVlgGUEFirMF0Gt0B7rm1+FrVJ7vY3poyGILroRzI06x8T2VjfqGS/wAWig7Y2A0Da6ofVbt7iORpthca8Wg1Tmp4d9uY91XDfRusia2ALHTQk6Ajtt1vOq/jpVdEVYlQre7A3LX5a6+ZNVjK1k5pw6t0OoXLqJItbcVvZwRyzdvYTbx7LXu/vuy9WYllGme3WU9jjn4/PjWfYaHrfpOjuCM1jbwa3I1KbNhdWKyLYkAK4N1bLfQkaZrX79KWUUx4TaZsWFxQAzRm6HUqDpr+sn5c6Nu7Gi2hhWhcnK1mVltmR1N1YA6XB5HvFZxsbbD4STiTCx6y+yT+uv1HPiNeN/wm0BbOhup1YDmPbHf865pRaO2E1IabE3di2cJ8VicSZZ31mxM1kAQEWRVuQo0XQcbADgBUFicRPt68cQMGy8wzzOo6XEZWvaNT6q3HHu1uerVt2zsODGpGs6dIiOJVGYgEgEa2PWUg8Kg9s78ZJPsmz4PtGKXqlVGWCC2n3jaAAdgsBwuOFYs/9Gf9Fj2Dgnw+Hjhmn6Z1uquRlZlF8gIuczBLXPO1++nMpMbiRfBh2j/PpWbbF3YxOLvi58TKm0YcQUQSJbDxBHGdEQaOjoTqpAPDtJ0xjyNY1Rqdk1FKGUEcCLiu6h9iz5WMZ8V+o+vnUxU2OmFFFFYaBNVuWbPIz+4eHL/O+pjas+WI9p6o9/H4XqBU2poispfpKgmZoWKYh8GiuZfssgWVJLjJKVscyqL2HDU3I0prs7fyRUiXCq+0Io4r4iRmC4q5c8IrljlUa6Ne462hNX/PVe23uNhcU3SMhjmvfpYG6KS/eQLE95F++qprTJtPaPd2Nm4ORhj8NC0TSoVIIMakFgSxiHVvcesNDqeOtTuIkzHIPFz2L2eJpDB4aPDQLHGMscaBVF76Dv5k/M1G7c2yMHhZJn1fiB7TtoieH0BrNsLpFY9J2+GRfskBsxA6Yj9VCNIx3kanusOdZnHHXUszSOzuSzsSzE8SSbk05girshHqjzOWbnI6hhq57lYAdd/BeHffQ+A18RVZijrRt19ntHAubieta2ouSRf3W86XkeCvDDJIxwV1DhFQmyqMx0yrY3PG558PhTuOKjE5lUZBc310J04nh3A++1c1nbRC7y7QeBFyCxYkZjY2tyA7e+q/s6d5pIo2dj17hgQGBJuWDEcePw7LVokmFDAqwBU6EHUEVAJuwiYtMqt0eUve97OjAgZiNBw53NNGSoSUW3Y22ts6cIIVPSo/VzOt2Q8eswFrcbG1xaqmmeGS4ujqbd4PMEcxWs9HUHvBu9FIC5OSQ2UNrZm4KpHfoKIz8Zk+P1FH2ttJsRlLKoZbi631BtoQSeBv51FPFT9kpJ46usHO8kZJFThtsvcX0HVzEDUlWBzW7coy99dyR01ljpibtaJXG4xJIWdC3VIvYlWXXuvyPeNKW3R3qMUoie4jY2Qtybja40sbg9motxsEd30jZJI8tnIOY+0p007LX+NRSbANns1nSWynW1lsb294PupaWh05Jpo2bZ+LsQP1W1XuPNfqKY7VEGBll2g7SKGjSKVEXMsjBgI3KgeuL5Qbga68ahN39pl0yMesLa/tDgRVshm6WPiVJBBItdW7RfS4Oo91czVM7YytFA2/vzjZOjCo2Bw8pIDlOlxhQKzGRYQcyrYcQP3qlfRiJR9oOXEfZXaN4XxVulkkKkSvb2TZTz5anWpHd7cmHCv0zM8+KPrYiYlnuRY5Bfq8SOZ76seehtaRqT2ztnIIYcVN6scUgZQRwIBqslql9hzXQr7J+B/vepsoiSooopBiG29Lqq9gv56D5GonNTrbMt5G8beQqPz1RaJvYtmozUjnr3PWmHGJa7KvL1m8F4Dzt5VmPpS2z0k6QA9WMZ2/G408l/nNaKZheRjwHVv2BRc/EnyrDtoYwzzSSnjI7N7idB7hYe6rcUcnNzyqNHEKVIwR1L7t7i4jFDMq5U9pquuE9ERtrOAfCrS5Ir05uPhm80VfdTZwlnGbVUGcjtsQAPM391aLFHUI26z7NdSZI26ZlgjzA+ubvYgfso3vtU5Ng8TEpd+hKKC7ZQ+bKou1teNga55y7PB28ceqpjmOOl1So/EY89AskQBLmMJmvY52HG2vAk0v0eKUZmEGUC5sHvYam3W42qZWxvtXplZDHIBdwFToixbQk5mvwsO7xp5s/aCzBsoYZTY5ltrcjQ6g6g8DSGIxIkjhniAZmKiLNfL97YEkDj1b0htKB8JH02KMTRB0FghJDSSKo6NRpcsRqbnjWmekriIwVOY2W3WN8un4uQql7Tj6CUSrIhsc0MdmvY8CRxAtqCT2W41MYiKTaReOHKscbA5mzXZteXC3jUdtDcOeKN5C6MERnIAOYhVJsNeNhTRpbYkrekQG1NoGdgzKqtaxKgi/ZcefnUey0sr5lDLqCLj3jSrFBuHMygmRBcA8CePvq1qJGnLRUJEptKlXqT0dS20lQn8JH1qtba2DLhmAkWwOisNVPv7a1ST0LKDWyvlihzKSCOBHGrDsxLwK3NsxY9rXIJPebCpaP0YyOobpV1APA86fYHcCeJColQi99QdL8bWNY5x+wjxST0VrDzGOQHlwNXbZOM63cwv+8ND8LVGz+j+Y6mSPt4H86jN2driSJHHAEHXs4H4GkdSWCkbi8l+zUZqQR9K9z1E6BbNUhsWW0lvaBH1HyNROenOAls4PYQfjrWM1FsoooqZQp+0pLue8sfM00zUptFuv7vqaa5qsiLFs1Gekc9cyPofA/KtMIfeHGdHgJm5lH83JA/mFUz0b7sfa8Tdh92mp/KrBvvLbZ5HaIh/GpqY9DGGAwrvzZyPKq31g2Qce3Ikyy7z7zwbKwokkBtfJFEls0jW9VewW1JPDxsDnqemTHu2ZMHh1TkHeQtbvYED+GufTE5k2lh4z6keHMgHLM8rgnyjTypxujuYMZEz9Jls1rWvSRjFR7SKTnLt1iJbQ3yn2nicCj4YxdFJI75ZM6MxjyxspIBFrubHt41sMMYmgU8nQA/vCxrNNubl/YsNLielLdCvSZbWvZhpflV83N2oJsKhHC7W7he4HupZ1XxHg5X8iqbBJfC4FDxDAN/yUZT8bVcVPLlwNVndeC+Llj5QzYy3cHnuv8NL7u7U6bEY9L6RYp0HgqRL/ADBqyRsNDPdw/cYOM8UlkQ/8jOnztSXpa2jZMFDa/SYnOV5FYUJ17szofdTbdeNhtTGISckc0zKCTYdNkk0HL1qivSBiTLtaJBwgw1/35nP9Kx0yXyQl/B/wXz0f4cR4MudMzMxP7I/sKk92ttLjsHFOBpJGrMvIEqMy+dxUHvLi/sexJyDYrhii/jkAjX+JxTf0RSZMJ0PsZSPAj871Nq05FU6qJQEwnQtJAeMMskX7qMQh965T761iVymGLjisTML8LqhIv5VRd+sF0W1JOyeOOYfiX7p/5EP71aLNg8+HKDTNEVv2ZkIv8apN2kyfGqbRmG6XpExkkkf2pIWhlt1o1ZHQn1SQWIYXsDz1v3Vcd9sOHwE7EXMcZmXxiGfj3hSPeaquxPR7PGY0kyhI8oLA+tl7ByvU36Tdrrh9mTC/XmX7PGOZaTRreCZj7u+h1a6hG2n2KvgfS3PeNTgV6O6qX6ck5bgFrZOzW1af090zDhlzDyvWEwJZUHYF+lbhD/w4/wBv+mt5IpaF4puWzN4/Szi3jDLs5MrC4P2k8D+5UFumrRx9G2hy8PP8q72MP/Bw/gFJ4OYDEi3Z9SKqopXRGU22rNJwM+ZFPaAfhS+aorYst4k8Kf5qg0dCeBbNS2Fbre40zz0vg2649/yNYMWz7fRUTnNFTopZE7V0cfhHzNM81Pt4VtIP3h5N/eorNVVok9i+auZD1T4H5UlmozVphWN9jfAn/lH+Jam/QrjQcNLH+sr3t3MND538qht4482CkHMKf4Df+mqruTvScBiRJYtGerKo4le0ftDiPeOdV69oNHO59eRNmh+lnd9maHFoLhFaKWw1CFsyP4BiwP4h31Xd095cTh5oo4yn2dnHSKUBY306rcuVa5s3akOLhzwussbDWxvb9lhxU9xsajDuPhekEgTKQc1gbC/hUlNdesi8uN9u0WcekU//AMnGf7J/mWo70YYq8DJ7JUjwIFPvSVKF2Ti8xC5oiq3IGY5lsBfie4VW/RpicsxX2ox5j/vWRXwY0nU0XvYuzuixWJkPCVw4/wDjjB+KtVF9EuIMkuIlYG2IkmmBINjmkJ07dCKu29GO6DA4qXmkEzD8QjbL8bVU/RzthRDgoWFnQZeGjKUOvcdBpWLKbNdJpFow+xOjxWIl/wDVKN5RRJ/QazzZ9sTtXFvmN2xaxZctwY8OuXMGvp1kGn7Va/tOdYopJW9WNHkPgilj8BWSeiLAlx0retlZ2P7crXNbB4bMmspGnT4ZZUKOoZCLFSAR3aGvNkbDiwxJiTLm0Op+tZr6WT02JweGJIXLNO4BINuqifKSme5GCTB4xHjZxn+7cFyQVYg8D3gUKDcbsHNKVUXD0qYTTCTj9WVoW/DMtx/FGo/eq5NN0eGz2vkiL2va+VL2v7qYbwbN+1YZo+eaN1/FHIjj+W3vp1tAWwco7IJB5Rmpt4SKJVJsyub00YiRAYNm2LC4aTEZl1/ZVASPeKqWMbE4ycT42QMy/o41Fo4x2KvLlrqTbUmltjH/AMNF+BflS0hrrjBLRxy5JPA3biPEfOtsh/4cf7f9NYix1HiPnW3Q/wDDj/b/AKaTl8H4PTEdl7WRcChuCyoAVvrfgB/eo7YEt5QTxJJPneoXDH7tfAVKbAPXJ7AavVI5HK5GpbCb7pPCpLNUXskWjUdij5U9zVzPZ2rQvmpxs8/eL7/kaYZqe7IF5R3Bj8LfWsYyJ7o68qU+xUVGy1Ff3uisQf2j/EL/AEqt5qu29WFzRMR7N/epv8r1Q81VhlEp7Fs1Gakc9GenEGWMS4kU8Dr7mGv1rLWiKOynipK+RtWqYzQg8j1T79R8fnWfbz4TJPm5P8xofhaq8bObmVoa4TMrZ45Hif24naNvNSKlhtjHsLf6lirf7zX873qFgepGF6pKKZHj5JLFno2Isj55pJJn9qR2Y+ZJNTNmy2SR4zwDRuUYeDA3pnE9Oo3pKLW2IS7OmkUpJjcU6NoyPiJGVhxsVLWIqTCELZWZCBYMjFWXvDDUGklalRe1+XC/K4tcfEedYNdnkGzWljeOfaGNAZSLtiZXjIOhR47m6kXH0qTg3QkkyxYfHPHkyBxBK8YKkaPcEdJbhw0vUeGq1bl7PfOZjomUqL/rXI1HcLUksIpH5MdbN9H8UUvSSSy4hsuW+IlaRgovYAnldibXHbTt9zICb3kGpNg9rX4WNri3jepvPXJeodmdHVGd7Z3Gxcd2h2hjXT2RiZc477A6jwqAxOysWq/eY3HhWFuvPMFIPLU2Ola+z0z2gA0bqwLAqQVHE3HLvp1P7QkofTMqghEaKg4KAB7qTkap3FbrTqCQFbuVtfiBUZithzqLmI8baWY+Skmrpo5XFrwiZnphPj8SL2xuKt2DES2t2WzcKczvUbO9UpPZBzcdDTLlAA5VLbuRXP4mA917n4CoaZvjVs3VwuoPsj4n+3zoZsVbResLoKWzU3jNhXWeuY7RbNU1uxFmkJ/Cvmf7VX81XDc7DdQN2kt7h1R9aSWEPDZaaKKKgdA2x8WZD3fLn8KzDGwdHIyH9Uke7kfK1auRVD302flZZBw9Rvmp8rj3CqcbzRLkWLK9mozUhnoz1cgdzpmUjt/wGqxvBg+liOnXHwYfn9asmeo/aEdutyOjfRvpTREkrRnUbU+glrrbeByOWHA8fHtplFJXQsnFJUyaikp3HJURDNT2OWlaKRkSSPSyvTBJaWWSkoomOw9adslrQRjMpARRdRYHTsrKRJVk3S23kfomPVc9Tufs9/zt21OcbRbjlTL50lcmSm3S1yZqhR02LtJSDy0k0tISTVtGWdSy1D7a2sIYy548FHa3IU6mnrP97to558oOiDL3ZuLfQe6qwjbI8k+qshcTPck8zrTCV67lkplPJyHE11aPPS7MUwy5nvyFaLsDCZEF+J1Piaqe7ezMzA20X4n+1XuAWFSm/Dp41bsdhq9zUjnrzPUi45jBYgDiSAPE6CtN2NhBHGAOQCj3Dj53qi7p4EyTZraJw/EdF+p9wrR40sAOyo8j8L8a9OqKKKkVCo7bezhNEyngRa/Z7Le41I14RQsA8mM4iIxuyMLMpII7xSeerhvzsI/pkGqi0nevJ/dwPd4VSc9dcXas45Lq6Fs9eObi1JZ6M9MKQ20sFplPA+qf6TVSxOHMbWPCtCnQMCDwqvbU2fybhyb6HvqkWQnH0r8ctO4p6YzwlDY0JLVDnqtExHNS6zVDpPS6YmsoZTJYTV0JqjVxFdielop2LlsDeSUypG7Z1a4u2rDQm+bnw51amxFZ9unrMW9hfi2nyvVsbFVGccnVxy+OR++IppiMYFBJIAGpJOgpjiNoqoJZgAONyBVO2/vP0oKR6R8yeLWPwFEYWZPlUUSO1t8+KwjuznT3qv5+VU+Wa9cPLTSbFchqfgKukonH8uR5Op8Rbx5Cl9l7PLt3niewUns/ZzO3aeZ7KumytmiMfPvrG/SiXiH2zMGEUADhUiGpuptXWepMusC2evVNzYak6CkM9WncnYhkfpmHVU2S/N+beC/PwrG6VjRVui27sbI6CJQfW4t+M8fIWHuqbrlEsLV1XI3Z2JUFFFFYaFFFFACWIgDCxHnw14g91ZTvVsA4WS6g9CxOU+yeaH6do8DWt0y2psxJ42R1urCxHyIPIjkaeEurEnDsjFc9Gen28OwXwkmVtUN8j20Ydh7GHMVFZ661k4njDF89JyqGFjXGejPWmEPtDZWmguOzmPA/Sq9Pgyt8vvHMe7lV4JpnisAr8Rr28D50yZOUPopYltx0pVZalsXsQ8rHx0PnURNs4ryK/L4U9kml6KCauumpkY2HAg1yWfsHxosP1rxl/wBhERwjSzN1mPM9nkPrTPaO92UkRAE+0b28tKqsm152XKTceH1pqWc8wPD+9JXpbNUmSWO2m0zZnNzawsAABTCTFgc7nsFcLg2btPyp9hdiMeVviaa2J1it5I4ln7hUns7YpblYfH+1TOC2Kq62ue01LxQAUo+XjwRwGzwgFhUkulIhq9z0rHWBfPRnpDPT3ZGy5MTKI4xrxZj6qr7TH/L1mjVkebA2M2KlCi4Qau3sr+Z4D+1a3s/BLEgVRYAAAdgFNNg7DTDRBEHeSeLNzZvy5VK1yzn2Z2ccOqCiiiplAooooAKKKKACiiigBltTZSTxskihlPEfIg8iO2sm3n3TkwbZtXhJ0e3DsVxyPfwPwrZqTnw6uCGAIIsQRcEHkQeIp4TcSc+NSPn7PRnq+7z+jU6yYTxMJP8A9bH+U+fKs+njZGKupVhoVYEEHvBrrjJS0ccouOxTPRnpvno6SmEsXJpJ4ga56SjpKAEJdnKeIHlTdtjp7Ip/0lGetsWkR3+jJ2UomylHIeVPc9HSUWFITTBgUusYFcZ6OkoNwLhq9z03z0dJWG2OM9GekFJJAAJJ0AAuSewDnV53Z9G8klnxV0TiIxpI34j+oPj4UspKOxoxctEHu/u9LjHsgsgPXkI6q937Tdw+HGtb2HsCPCxhEHeSfWY+0x+nKneCwCRIERQqqLBVFgP87ac1yzm5HZDjUQoooqZUKKKKACiiigAooooAKKKKACiiigDwiovbW7MGLW00YYjgw0dfwuNfdwqVorU6MavZk23PRXNHdsMwlX2Gskg9/qt8PCqVjMLJC2WVGRvZdSp91+NfR1N8XgI5VyyIrr7LqGHkatHma2QlwJ6PnPpKOkrZNo+i3By6qrwn/wBt9P8Ape48rVW8b6GnH6LEqe6SMr/EpPyqy5Ysg+GaM/6SjpKtOI9FWOXgsT/hlt/OFpm/o52gP/LE+EsR/rpu8fsn0n9EF0lHSVOr6OtoH/yxHjLEP66dQei3HtxSNPxTL/Rmo7x+w6S+isdJR0lX3B+huU/pcTGvciM582y1YtneifCR2MnSTH9t8q/9KW+JNK+WKHXDNmRwRs7BUVmY8FVSzHwA1q4bE9GOJmsZrQJ2HrSHwQGw95HhWrYDZMUC5YY0jXsRQt/G3H306AqMuZvReP46WyD2Dufh8ILxpd+cj9aQ+B4KO4WqcAr2iott7OhJLQUUUVhoUUUUAFFFFABRRRQAUUUUAFFFFABRRRQAUUUUAFFFFABRRRQB5XtFFABRRRQAUUUUAFFFFABRRRQAUUUUAFFFFABRRRQAUUUUAf/Z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3709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2426" y="457201"/>
            <a:ext cx="8181974" cy="1219200"/>
          </a:xfrm>
        </p:spPr>
        <p:txBody>
          <a:bodyPr>
            <a:normAutofit/>
          </a:bodyPr>
          <a:lstStyle/>
          <a:p>
            <a:r>
              <a:rPr lang="en-US" dirty="0"/>
              <a:t>Nessus</a:t>
            </a:r>
          </a:p>
        </p:txBody>
      </p:sp>
      <p:sp>
        <p:nvSpPr>
          <p:cNvPr id="7" name="AutoShape 4" descr="data:image/jpeg;base64,/9j/4AAQSkZJRgABAQAAAQABAAD/2wCEAAkGBhQPEBQPDxAUFBQPEBQQDxUVFRcPFBAQFRgZFBQVFBQXHCgeGBklGhQUIC8gIycpLS0tFR4yNTArNSYrLSkBCQoKDAwOFA4PFDUkHiM1NSkwLSk1LDUuNSw1KTUpNTU2KSs1KSk1Ly8pNTUpKjUpKSstNiw1LCkrNS4sLDIpNf/AABEIALAA6wMBIgACEQEDEQH/xAAcAAACAgMBAQAAAAAAAAAAAAAACAECBQYHAwT/xABMEAABAwICBQULCAgDCQAAAAABAAIDBBEFEgYHITFxEyJBdLMINDVRYXJzgZGxshQXIyUyM1XSFVJTYnWSoeFCQ/BERVRjgqLC0eP/xAAYAQEAAwEAAAAAAAAAAAAAAAAAAQUGBP/EACYRAQAABAUEAgMAAAAAAAAAAAABBAYRQkSBgsECAxITBTEhQVH/2gAMAwEAAhEDEQA/AO4oQhAIQhAIQhAIQhBCpLuV1WTceCgcv+ea/wDsW8ft/wD5LqLdyWNnRwCZ0Ljle719zy8otN8/8fLSfp9HTa97/mMfq39uFKhSu1mQhCEAhCEAhCEAhCEAhCEAoJUrzmbcEA22GxG8bN4QXzKMy1DCYJHVNYx1XUFtJLE2IF7Tma+lY5wdzdvOeXX8dujYsJV6UVAwqaPlyK2lhD5JbDM6HI2WOYNItzw5rN32g8b2oOl3UrzjFha/9/7r0QCEIQCEIQCEIQCEIQQqybjwVlWTceCiKSyN6PUmdCWJvRwCZ0KukcWjZ1Xl93AUqFKsmLCEIQCEIQCEIQCEIQCEIQCiylCD4Y8Gia6V7WWdU25c5nc+zcgvt2c0AbLbl5TaN0743QuhaWPiZA8XIL4Y75GOcDctGZ2wn/EVk0IKtZbZ/dWQhAIQhAIQoQShVDlhcS02oaUls9bAxzftNMjS8cWAkj2IM4hai3WxhZIH6Qi2+eP6lqzmG6R01VspqmGUgXIjkbIQPKAbhBkVWTceCsFWTceCiKSyN6OATOhLE3o4BM6FXSOLRs6qy+7gKVBUZlZMWshVui6CyFW6C5BZCgFCCUKuZF0FkKpcpBQShQVGZBZCrdTdBKEIQCEIQQtc0106p8Jh5Woddz7iGJts8rh4vEBsu47Bf1L7dKdI4sOpZKuc82JuwDfI87GMb5SdiUzSfSWbEql9VUOu555ovsjZ/hYwdDR/7PSgzmmGtatxIlrpTDCTshiJY2377vtPPHZ5AtLuhCAut+1G+G4PMm7Ny0Fb/qM8NweZN2bkDRBVk3HgrBVk3HgoiksjejgEzoSxN6OATOhV0ji0bOqsvu4eNZ92/wAx3uKSUlO3V/dv8x3uKSMqyYsXRdCLIC66j3PB+tX9Uk+Ji5cuodzx4Vf1ST4mIGRCCgIQcf7pDvOl6y7syl+zJgu6R7zpesu7MpfEGe0FP1pQ/wAQpej/AJzE4jQk70E8KUH8Qpe2YnECDHaSd51HVpuzckwJToaR951HVpuzckuKCQ5Nlqm8C0XoT8bkpgTZ6pvAtF6E/G5Bt6EIQCq5WVXIF87oPSszVbMOY76OlaJJR+tO8XF/NYR/OVyIlZPSjFDV1tRUk35aeSQH90uOX/tt7FjEFmt2+5d41dajYhE2pxVhfI8BzKe5a2NpGzlbbXO/d3DyrStR+i7a3EhJI3NHRM5dwIu0y3tED67u/wChM2AgwY0GoALfo+kta33EfvyrwoNXlDT1LaunpWRSszWdGXMFnDKQWXy7j4lsqEEBVk3HgrKsm48FEUlkb0cAmdCWJvRwCZ0KukcWjZ1Vl93Dyq/u3+Y73FJGU7lX92/zHe4pIyrJi0JgdUurygrcKiqKqkZJI58rXPJeCQ2RzRucBsACX5NFqNd9SQekn8v+a5BkPmhwr/gI/wCaT86yGB6BUNBLy1JSsikLSwuBeTkO0jnOPiCz+ZSCgAhSoQcg7pHvOl6y7syl8TB90j3nS9Zd2ZS+IM9oJ4UoOv0vbMTiBJrohVNhxCkmlcGsirKeSRx3NY2VjnONugAEpmxrawv8Qi9j/wAqDPaR951PVpuzckvKabHNaeGSUs8bK+IufBK1os/a5zCAPs+MpWiEEBNnqm8C0XoT8bkpibPVN4FovQn43INvQhCAXxYy8tp5nDe2GQjiGEhfavixphdTzAbzBIBxLDZAlRQgoUjv/c3UgFJVTW2vqGRk+MMZmA9sp9q7GuRdzhNehqWdLasO/mjYP/ErrqgCEIQQqybjwVlWTceCiKSyN6OATOhLE3o4BM6FXSOLRs6qy+7h5Vf3b/Md7ikjKdyr+7f5jvcUkZVkxaFbMqqbIC6ZvUH4Hb1ib3hLImb1B+B29Ym94QdHQUIKDj/dI950vWXdmUviYPuke86XrLuzKX1BIKi6LIsgLouiyEAmz1TeBaL0J+NyUxNnqm8C0XoT8bkG3oQhAKrxfYenfwVlDkCW6QYaaWqnpiCOQmki277NcQD7LH1r4F0/X3o0afERVtb9HWsDr22CZlmvbxtkPrK5gg6x3PWkAhrpaR5sKyMFnlmizED1tdJ7AmJukmoK58ErJonFskTw+Nw3te03BHrTPavNalPicbWSPbFVAASROOUSHpdET9oH9XeP6oN8Qq5l5vq2tcGF7Q598jSQHOttNmnadiD1VZNx4KwVZNx4KIpLI3o4BM6EsTejgEzoVdI4tGzqrL7uHlV/dv8AMd7ikjKdyr+7f5jvcUkZVkxaEwOqXV5QVuFRVFVSMkkc+VrnkvBIbI5o3OA2ABL8mi1Gu+pIPST+X/NcgyHzRYV+Hx/zSfnWwYHgMFDFyFLEIow4uDQSRmdvPOJKyGZQXILIUAoQcg7pHvOl6y7syl8TB90j3nS9Zd2ZS+IM9oKAcToQemvpfX9MxOA2Bv6o9gSf6CeFKD+IUvbMTiBBi9I4R8jqOaO9pugfs3JMynQ0j7zqOrTdm5JcUAE2eqbwLRehPxuSmBNnqm8C0XoT8bkG3oQhAIKEINX1h6HtxWifTEhsg+kp3HcyYA2v+6blp8jkp2IYe+nlfDMwskicWSNcLFrhvBCdhc+1m6qo8Wby0JEVUxtmvtzZgNzJbf0d0eUIFfCnMslj2js9BKYauF0TxuDhscPGx25w8oWMQZJmk1U0ZW1dQABawmkAtwzLb9ScpfjkLnkuJZNcuOYn6N28neufLftRnhuDzJuzcgaMKsm48FYKsm48FEUlkb0cAmdCWJvRwCZ0KukcWjZ1Vl93Dyq/u3+Y73FJGU7lX927zHe4pJCrJi1VbMoQgLrqPc8H61f1ST4mLl1l1DuePCr+qSfExAyIQgIKDkHdI950vWXdmUviYPuke86XrLuzKX2yDO6CeFKDr9L2zE4gSd6CD60oOv0vbMTiBBjtI+86nq03ZuSXlOhpH3nUdWm7NyS8oAJs9U3gWi9CfjclMATZ6pvAtF6E/G5Bt6EBCAQhCAUKVCD48SwiKqZyVTCyVh2lsjQ8X8YB3Hadu9aNiOofDJiSyOWEn9lIbNPkD8wXRUIOUs7nOguCaiqI6RmiF/ZGtp0Z1XUGGyCanhPKtuGyPe57gCLG22w2HxLbUKABVl3HgrXVZNx4IFkb0cAmdCWFvRwCZ4KukcWjaVVl93Cr2Aix3EWPA71qXzS4V+Hxe1/5lt6FZMW1H5pcK/D4va/8yPmlwr8Pi9r/AMy266lBqHzS4V+Hxe1/5lkME0FoqGTlqSlZFIWlhc3MTlNiRtJ8QWfQggIQUIMVjujFNXtaysgbM2NxcwOvzXEWvsI6FhTqmwr8Pi9r/wAy29BQarSasMNhkZLFQxtfE9skbgX3Y9pzNcLu6CAVtQFkIQUqIGyMdG8ZmvaWPB3FrhYj2Fan80uFfh8Xtf8AmW3oQaj80uFfh8Xtf+ZbJhuGR00TYIGBkcYsxgvZo3227d5K+tCAQhCCCtD0n0+qG136LwqlZUVLYuVmdI4sihbsNjYi5sW9I+21b4VyHEqs4Hj1RiFVFIaSvhAEzGGURSDJzXW2jazd0gi3TaB02DE+TihNY+KKWRrGvbnDWmctBcyMuPO23ttKvVYzDE/k5J4mPyGTK6RjXcm25c/KSDlABJO4WPiXCtZhFTiHymd0gpazD4jhzvkxqy4vDTkjZnYI5CS47T6totlJ9Hmz41hdHWtdIBgzWytlvG9xbypAka152jmgjMdo3lB0puntMcR/Reb6XkhJnzx8mXE25L7WblOnLbctaxjWTUU+GVdW+OmZNDWOpaZrZmzte27bOcGuN3hpJy3G69gF8cWCQjS3ZE3ZQCpG07J75eU377bPEtJqKRj8AxN7mguhxx7oj+o53JsJHqJHrUjqOi2lNXJPS007qSVs1CaiWaKZmZ02Y2ayIOuWgAAkN3gm+yy3GLEY3vdEyVjnxgGRgc1z2A7i5gN238q5HTYcIcdpIaVojtgTuSaDsa9zZHX2/vOJWvassKJxCmAfMyrp3TOrW/JMmS99lTUOmu4Ovs5hN+jpUDpesTTV9J8lFHNEXSYjHS1I5kpYHC7muG3I7+q3mTceBSwU8EbI6VkkEra6PGmtrZHtcGnnXawuJyl28237zuO1n37jwKJLI3o4BM8EsLejgEzwVdI4tGzqvL7uHzYnUmKCSVoBMcT3gHcS1pcL+TYtE0B01r66L5bWwUsVEYZHiRjy12dhsQ4Pecrdjtp8S3XHu9Z+ry/A5cY1MxYbJBJBle6smo52VbXZ+SdT5r2G3LuybvKrJi2z49rVM2GRV+HHky+ujpntkEb3taSb3aHENva48i3HSHSIw0lTNSOgllpgRkdMxjGy3AyyuzANO2+UkE7tl7rhlNh7BoxA9rQHT4qwSkEhz8pe1vT0A22L7K2gZTx6SwQtDY4zTNY0EnKOV8pv0lB3KkxpvyeGaofFE6dkezlWFhleAcjH3s/adlt69KrHIInFstRCwtYJHB8jGERk2DyHH7N7C+5cWxqGMVGDSYjDJNQHC4omtY10rflZadmRm0uN49g32G+xWI0+hiZV4y2shkdUP5CTDn5XOayDMA52YbGty5W3Oy4tvQdZx3SyWPFsMpYXsMFc2Z0tg1+drW5mFr/Fu3Ldlx7/AHjo11F/YBdhCD5sVqjDBLK0AmOJ8jQdxLWlwv5Ni53JrOqBg1JiXIxcpVVTYJG2kyNaXvbdvOvezRvJ3rfdIe9Kjq8vwOS8DQ+mjwWhxJrXComrWRyOzktLeUeNjN25rUDFVWLxQuyyzRMOVz7Pkaw8m37TrOI5o6TuCiTGoWxtmdPEI5CBHIZGNY8ncGvJs6/kK4ZrGgjbieKfLoZZJJaNjsMcGvc1ga1ud1wbBrdtzu2OvvVq2KMQYBJXwyS0IpnRytYHPby7r5AWt2knm2A2mxsg6NQaYSnHK2jllYKWlo452khrMhc2Iuc6Q9HPdv8AGtr/AE3ByTZ/lEXJPdlbJyjMjnE2Aa++Um+ywK4JrAw98mJYl8nuI4aGjlnitkdJSsEBczxty81x8w+JfXp/JDNJQVDSWYY7D+TpbQGsjiqAXAxckHttJbI25dvb5Cg7nUYpFG9kb5Y2vlvybXPa10gG05Wk3dYeIL6IZQ9oexwc1wDmuBDg5p2ggjYQR0rhtZgIfPo9R1XKPY6Koa9srTBIYjZzWPY17svNsLZt2w+JdwpKZsUbYo2hrI2BjGjc1rRYAeoIPZCEIIUOCshBQNRlV0IKWUZV6IQeeVTZXQgplUPGw8FdUl3KAsrOjgEzjVx1up+q/bU+wfrSfkXYmrilO31dHl5QamoZ6XmvT6eu9r3+/wB2SVWyspXcyymVRZeiEFLIyq6EFLKwUoQQVUhWUFBW3+rqcqsFKCmX/W9FldCDzylXClCAQhCD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9" descr="data:image/jpeg;base64,/9j/4AAQSkZJRgABAQAAAQABAAD/2wCEAAkGBhQREBQUEhIVFRIWFRQUFBUUERUUFBYVFhQVGBUUFRQXHCYeFxojGhUUHy8gIycqLCwsFx4xNTAqNSYrLCoBCQoKDgwOGg8PGiwkHyQpLCksLCwsLCwsLCwpLCksLCksLCwsLCksLCwsLCksLCwsLCksLCkpLCwsLCksLCwsLP/AABEIAOEA4QMBIgACEQEDEQH/xAAcAAABBQEBAQAAAAAAAAAAAAAAAwQFBgcCAQj/xABHEAACAQIDBAYHBAkCBAcBAAABAgMAEQQSIQUGMUETIlFhcZEHMlKBobHBFCNy0TNCYoKissLh8BVzNIOS8SREU2OTs9Il/8QAGQEAAwEBAQAAAAAAAAAAAAAAAAIDAQQF/8QAJREAAgICAwACAgIDAAAAAAAAAAECESExAxJBIlEEE5GhQmFx/9oADAMBAAIRAxEAPwDcaKKKACiiigAooooAKK8LW41E4rb4vliXpG7f1R7+f+a1tWY3RLE1H4nb0SaZsx7F1+PD41GPhpJdZnNvYXQfl86XhwiJ6qgd/E+ZraMtg23JX/Rw2Ha5/wC1JMcS3rShe5R+Q+tO6pm7O/7YraE+FkhWMJ0oiYOWLmGTLIDew4ENYDkeNMl9GP8A2WQ7MLetNIfefqTXn+ipzLH3j8qpO/G3cZHjpI4MSYkTAti0URRPmeNmzKS6k2Kq3lTzereOU7AGKjcxzPFhnzRkqQzvHnynkNWHhTU8C2i1f6Ina3mPyr0bLI9WWQfvflaq1uLj5/teOw0s8kyQHDmNpbGQdLGWYFgBccOPZVwxM4jRnb1UVnPgoJPwFK7To1U1Y3VcQvqzX7mF/nelU2xOnrxBh2obH61RdzN/sTiJsNHiYorYqKWWNos6sgiZ1+8RiRY9G1iD2VYNtb+YTB4gQTuyN0YkLCNmRVLFRnK3K8Oy2o1rXF6BNbLLht4Ym0JKHsYWHnw86klcEXBuO0aioR4VkFyARa4NuXjxFNlwLRm8Llf2TqD/AJ30lIa2WWioXD7fKnLOuU+0NVP+d16mI5AwBBBB4EG4rGqNTs6ooorDQooooAKKKKACiiigAooooAKKKKACmuO2ikQux15KOJ/ztpHae1RH1VGaQ8B2d5/Ko6DCEtnkOZz28B4VqRjZzKZMRq5yR8kHPx/v5U32xtnD4CAyzNkjBC6KWZmN7KANSTY8eyoDeT0jQwCPoj0kTySQS4iIh/s8gXjksc7C+a3AhGteudiTDamz5sJimDToOhldbENpmgxSW4hgFcHnY8jVK9Yl/RLY3GT4nZ0kmHSXDYho3aJZFXpQVJKgqbgF1HiM3dVI9HO8ZOMjX7U0seIwweRJ8RneLFIxVlUMb9fKSFGtmHs3qY9GeOxDNPFi8STJhMuHMBRQqqtss5k9ZycpFzy8RVY3j3blixWJw2Hw8jtJNDjsFJGgtDJnIkDyGwRPW4njGnbTpbQrembJWJbRxMmF2jiMQsRMeE2i0ssoZbCLFBFaMpxNwvEaC/fW2Jewva9he3C/O3deos7rYctiWaPP9qKGdXJKN0Ystl5dvjSRdDSVlQ342UmI2vs9Gd1jngxETNE+RmUKz5c2vVbOARzBNO/SfgUh2G8US2ROgRFFzYLIlh2nhzq5pgoxktGn3Yyx9UdQWAsh4qLADTspUygcx5ijtoOuyK3e3agwat0CEGTK0jO7SOxA0uzknS507zTL0jY/odlYpuZiMY8ZSI/kxqwiVfaHmKRx2zo54zHNGkkZsSrqGW44Gx5isvNs2sUVPcrcZ8M8U80/SOuFTDxRiIRiJDZ2BIJztcsL6XufdGbny4jEbSxeNjjjfDSzHCl3kKusUIWzRrazKbJcdvvrRJ4syMtyuZWXMtrrcEZhfS4veq7ujuvLs5GiE4mwwDGKMwrHIHLFmvIDZr8Ne3kBW9rsWtFS9J22ppMZBhsNK8ZieIM6OVPT4g5YlJHZGHb96rnuftuTFpNMbfZzM6YU5bM0UfVMjG+uZgSNORrLd4MBiVlwsTqRjcVJPiJOYWbEN0MSBhp91GGbQ6Zq2jZWzUw8EcMfqRoqL4KLXPedSe800qSRkbbHEkYYWIBHfTRYXhOaE3HNDqD/AJ51CekbbH2bAsVlkjndkXD9FbpHlzAqoBBuunWHMac7F/uxiMW0J+3xRxyrbrRuCrjKCWKj1CCbEXtcG1hakrFj3mix7P2qsunquOKnj7u0U9qv4nB5jmU5XHBhp5082btYk9HLpJyPJv70rRqZKUUUUowUUUUAFFFFABRRRQAVH7U2l0YyrrI3AdneaXx+NESFjx4AdpqIw0JuXfV2+A7K1Ixs9wuFy6tq54njTiqN6UulEcLffHBKz/bPs75JgCAI3vzRSSSOBIF7cQ93b21HhsDAcTj0mWRzHBMQVzKSciOTc5gB1i1rHQnS5pWLEvNFf9I25rR9Li8KpyuAcXCvE5TmXFRjlIh6x9/IveA3NxUsWIw2KwyNLh5WOFxEcSljExOYqF5R3++QngCyE6VtdRux93cPhOk+zxLH0rZ3y31OthrwUXNlGgvWqeKZjhm0Re2vR9hsVivtEufVBHJGrlI5spuply6sBYC1xfKvZViZ1RRcgKNBrppwpE4ktpHbvc+qPD2jUdtXbWGwYDTyjOfVB60jfgQcvh30uXg3CySX2lm9RNPabqj3Dia5ZGtd5LDnlAUf9RuaoG1/SVIQTGFiS9gzHO593qg93W8az/a+88+IY5pWI5XJJ8uA9wqseFshP8iMTa8Xt3BRfpJ47/tS5z5AmmB392cDYSIT3Rk/01hxZjxYnxJrzoaquBfZzv8ALfiNzO/WA5uo8YiPpTrDbxYGT1Jo79zlD8bVgnRE2Gp7Bx8hSkUVza6ppfrA2PwNuflR+lfZq/Kf0fRcZuLpKSO+zr58fjSoxLD1luO1Nf4TrXzvhNsz4dvu5CttOqxAPlWgbH38xCKplUSAi9wRcfvAWPl76nLhaLQ/IUjTY5VfgQbG/eD22PA0rVb2ZvFBivVa0nZ6sg//AF8al0xZX19V9sDh+IcvEVFqjoUkyp7F2dLj9ovjcTG8cOHZocHDIpVswPXnZTzvw77ewKjN+961xM64COUxYbpEjxuJCkqpa9sOGAsCSpBJ0vpwDVoW0cO0sLpHKY2dCqyoAWQkaMt9P80I41Vt2MMuydnSDGJHEsUjFpVbpPtGqlJcp1Dk5VCnW6jhTJ+mNeEvsjBDZ8DLPi80Cv8AdNOVUxRmwWJpSRnsb2JtpYWqUmhWVQQQdAVYG4sdQQRxBrM9tY07UxuHCQs6JgXxkeFnPRq8xkKp0o4EEZSNbMLagMTVt3Uwf+mbPijxcyKc/MhY0aV7rCh7ASe7jyFY176CZatlbSJPRyeuOB9ofn86lKgMXhs2o0cag8PdUlsvH9Iuujrow+tI0UQ9ooopTQooooAK8JtXtRm2sTZQg4tx/D/f86AGTy9NJmPqLoo+v18qh9+vtf2J/sBtMCCbfpMg1YRci+g0PEXA1tU1ELAAcqo+J2zj9muzYlftuCLM3TRKFnhBN7PHwKi/hb9YcKokTbGWwPSoRGv29AYmJjGKiW6Z7ax4iHjG9r3AGo1AI1o2huAZVf8A02bDtgcVrJFIS8UT8p8OUvZh2XFuBuNB7tTYUGNddo7M6GaVWvLA4HRzXBBEiN+jlysdSBfjx1N02JsODCIywRLEHYyOqkkZiADYnkLWA0HcKdtLKFSb2Pdn4UQQRx5iVijRMzHUhFC5m79K4J6TU6R9nAt3nsXupMydIbn9GOH7RHM/sisq9IPpCOILYfDNaHhJID+l7VU/+n/N4ccjFyZk5qCtkxvl6VBHeHA2Zh1WmsCi90Q4Mf2jp2Xqg4TZM2KJldyWYm7uWZmPjxtUbBpyB8QD86s+7mMdplSwCWPVAAAAU6j3/OutQ6LBwfs/ZLJI4bd6OwzLnsABm1A7bDgL1W8TsR1ksUIBchSeqp10sTpwrSIsNQ2zS4ZXylT6oy6rbW5voTw5UinRaXCpFGO7fRgiS+bQjKGKkHlmCGzXsPeKe7P2LEl2kGZVF7k3FxxIWwJB4i40seNW3E7Jd8lnACkMCAVbMNBa2mWxPf366NMXIMNnzZGzSDIpNmCsNb8TlXQcKO7YfqUSN2TLhyQVyJI9xlC5SByW/AnT3082jsFJhZ11HBhow8D9DTXa27ilVlgGUEFirMF0Gt0B7rm1+FrVJ7vY3poyGILroRzI06x8T2VjfqGS/wAWig7Y2A0Da6ofVbt7iORpthca8Wg1Tmp4d9uY91XDfRusia2ALHTQk6Ajtt1vOq/jpVdEVYlQre7A3LX5a6+ZNVjK1k5pw6t0OoXLqJItbcVvZwRyzdvYTbx7LXu/vuy9WYllGme3WU9jjn4/PjWfYaHrfpOjuCM1jbwa3I1KbNhdWKyLYkAK4N1bLfQkaZrX79KWUUx4TaZsWFxQAzRm6HUqDpr+sn5c6Nu7Gi2hhWhcnK1mVltmR1N1YA6XB5HvFZxsbbD4STiTCx6y+yT+uv1HPiNeN/wm0BbOhup1YDmPbHf865pRaO2E1IabE3di2cJ8VicSZZ31mxM1kAQEWRVuQo0XQcbADgBUFicRPt68cQMGy8wzzOo6XEZWvaNT6q3HHu1uerVt2zsODGpGs6dIiOJVGYgEgEa2PWUg8Kg9s78ZJPsmz4PtGKXqlVGWCC2n3jaAAdgsBwuOFYs/9Gf9Fj2Dgnw+Hjhmn6Z1uquRlZlF8gIuczBLXPO1++nMpMbiRfBh2j/PpWbbF3YxOLvi58TKm0YcQUQSJbDxBHGdEQaOjoTqpAPDtJ0xjyNY1Rqdk1FKGUEcCLiu6h9iz5WMZ8V+o+vnUxU2OmFFFFYaBNVuWbPIz+4eHL/O+pjas+WI9p6o9/H4XqBU2poispfpKgmZoWKYh8GiuZfssgWVJLjJKVscyqL2HDU3I0prs7fyRUiXCq+0Io4r4iRmC4q5c8IrljlUa6Ne462hNX/PVe23uNhcU3SMhjmvfpYG6KS/eQLE95F++qprTJtPaPd2Nm4ORhj8NC0TSoVIIMakFgSxiHVvcesNDqeOtTuIkzHIPFz2L2eJpDB4aPDQLHGMscaBVF76Dv5k/M1G7c2yMHhZJn1fiB7TtoieH0BrNsLpFY9J2+GRfskBsxA6Yj9VCNIx3kanusOdZnHHXUszSOzuSzsSzE8SSbk05girshHqjzOWbnI6hhq57lYAdd/BeHffQ+A18RVZijrRt19ntHAubieta2ouSRf3W86XkeCvDDJIxwV1DhFQmyqMx0yrY3PG558PhTuOKjE5lUZBc310J04nh3A++1c1nbRC7y7QeBFyCxYkZjY2tyA7e+q/s6d5pIo2dj17hgQGBJuWDEcePw7LVokmFDAqwBU6EHUEVAJuwiYtMqt0eUve97OjAgZiNBw53NNGSoSUW3Y22ts6cIIVPSo/VzOt2Q8eswFrcbG1xaqmmeGS4ujqbd4PMEcxWs9HUHvBu9FIC5OSQ2UNrZm4KpHfoKIz8Zk+P1FH2ttJsRlLKoZbi631BtoQSeBv51FPFT9kpJ46usHO8kZJFThtsvcX0HVzEDUlWBzW7coy99dyR01ljpibtaJXG4xJIWdC3VIvYlWXXuvyPeNKW3R3qMUoie4jY2Qtybja40sbg9motxsEd30jZJI8tnIOY+0p007LX+NRSbANns1nSWynW1lsb294PupaWh05Jpo2bZ+LsQP1W1XuPNfqKY7VEGBll2g7SKGjSKVEXMsjBgI3KgeuL5Qbga68ahN39pl0yMesLa/tDgRVshm6WPiVJBBItdW7RfS4Oo91czVM7YytFA2/vzjZOjCo2Bw8pIDlOlxhQKzGRYQcyrYcQP3qlfRiJR9oOXEfZXaN4XxVulkkKkSvb2TZTz5anWpHd7cmHCv0zM8+KPrYiYlnuRY5Bfq8SOZ76seehtaRqT2ztnIIYcVN6scUgZQRwIBqslql9hzXQr7J+B/vepsoiSooopBiG29Lqq9gv56D5GonNTrbMt5G8beQqPz1RaJvYtmozUjnr3PWmHGJa7KvL1m8F4Dzt5VmPpS2z0k6QA9WMZ2/G408l/nNaKZheRjwHVv2BRc/EnyrDtoYwzzSSnjI7N7idB7hYe6rcUcnNzyqNHEKVIwR1L7t7i4jFDMq5U9pquuE9ERtrOAfCrS5Ir05uPhm80VfdTZwlnGbVUGcjtsQAPM391aLFHUI26z7NdSZI26ZlgjzA+ubvYgfso3vtU5Ng8TEpd+hKKC7ZQ+bKou1teNga55y7PB28ceqpjmOOl1So/EY89AskQBLmMJmvY52HG2vAk0v0eKUZmEGUC5sHvYam3W42qZWxvtXplZDHIBdwFToixbQk5mvwsO7xp5s/aCzBsoYZTY5ltrcjQ6g6g8DSGIxIkjhniAZmKiLNfL97YEkDj1b0htKB8JH02KMTRB0FghJDSSKo6NRpcsRqbnjWmekriIwVOY2W3WN8un4uQql7Tj6CUSrIhsc0MdmvY8CRxAtqCT2W41MYiKTaReOHKscbA5mzXZteXC3jUdtDcOeKN5C6MERnIAOYhVJsNeNhTRpbYkrekQG1NoGdgzKqtaxKgi/ZcefnUey0sr5lDLqCLj3jSrFBuHMygmRBcA8CePvq1qJGnLRUJEptKlXqT0dS20lQn8JH1qtba2DLhmAkWwOisNVPv7a1ST0LKDWyvlihzKSCOBHGrDsxLwK3NsxY9rXIJPebCpaP0YyOobpV1APA86fYHcCeJColQi99QdL8bWNY5x+wjxST0VrDzGOQHlwNXbZOM63cwv+8ND8LVGz+j+Y6mSPt4H86jN2driSJHHAEHXs4H4GkdSWCkbi8l+zUZqQR9K9z1E6BbNUhsWW0lvaBH1HyNROenOAls4PYQfjrWM1FsoooqZQp+0pLue8sfM00zUptFuv7vqaa5qsiLFs1Gekc9cyPofA/KtMIfeHGdHgJm5lH83JA/mFUz0b7sfa8Tdh92mp/KrBvvLbZ5HaIh/GpqY9DGGAwrvzZyPKq31g2Qce3Ikyy7z7zwbKwokkBtfJFEls0jW9VewW1JPDxsDnqemTHu2ZMHh1TkHeQtbvYED+GufTE5k2lh4z6keHMgHLM8rgnyjTypxujuYMZEz9Jls1rWvSRjFR7SKTnLt1iJbQ3yn2nicCj4YxdFJI75ZM6MxjyxspIBFrubHt41sMMYmgU8nQA/vCxrNNubl/YsNLielLdCvSZbWvZhpflV83N2oJsKhHC7W7he4HupZ1XxHg5X8iqbBJfC4FDxDAN/yUZT8bVcVPLlwNVndeC+Llj5QzYy3cHnuv8NL7u7U6bEY9L6RYp0HgqRL/ADBqyRsNDPdw/cYOM8UlkQ/8jOnztSXpa2jZMFDa/SYnOV5FYUJ17szofdTbdeNhtTGISckc0zKCTYdNkk0HL1qivSBiTLtaJBwgw1/35nP9Kx0yXyQl/B/wXz0f4cR4MudMzMxP7I/sKk92ttLjsHFOBpJGrMvIEqMy+dxUHvLi/sexJyDYrhii/jkAjX+JxTf0RSZMJ0PsZSPAj871Nq05FU6qJQEwnQtJAeMMskX7qMQh965T761iVymGLjisTML8LqhIv5VRd+sF0W1JOyeOOYfiX7p/5EP71aLNg8+HKDTNEVv2ZkIv8apN2kyfGqbRmG6XpExkkkf2pIWhlt1o1ZHQn1SQWIYXsDz1v3Vcd9sOHwE7EXMcZmXxiGfj3hSPeaquxPR7PGY0kyhI8oLA+tl7ByvU36Tdrrh9mTC/XmX7PGOZaTRreCZj7u+h1a6hG2n2KvgfS3PeNTgV6O6qX6ck5bgFrZOzW1af090zDhlzDyvWEwJZUHYF+lbhD/w4/wBv+mt5IpaF4puWzN4/Szi3jDLs5MrC4P2k8D+5UFumrRx9G2hy8PP8q72MP/Bw/gFJ4OYDEi3Z9SKqopXRGU22rNJwM+ZFPaAfhS+aorYst4k8Kf5qg0dCeBbNS2Fbre40zz0vg2649/yNYMWz7fRUTnNFTopZE7V0cfhHzNM81Pt4VtIP3h5N/eorNVVok9i+auZD1T4H5UlmozVphWN9jfAn/lH+Jam/QrjQcNLH+sr3t3MND538qht4482CkHMKf4Df+mqruTvScBiRJYtGerKo4le0ftDiPeOdV69oNHO59eRNmh+lnd9maHFoLhFaKWw1CFsyP4BiwP4h31Xd095cTh5oo4yn2dnHSKUBY306rcuVa5s3akOLhzwussbDWxvb9lhxU9xsajDuPhekEgTKQc1gbC/hUlNdesi8uN9u0WcekU//AMnGf7J/mWo70YYq8DJ7JUjwIFPvSVKF2Ti8xC5oiq3IGY5lsBfie4VW/RpicsxX2ox5j/vWRXwY0nU0XvYuzuixWJkPCVw4/wDjjB+KtVF9EuIMkuIlYG2IkmmBINjmkJ07dCKu29GO6DA4qXmkEzD8QjbL8bVU/RzthRDgoWFnQZeGjKUOvcdBpWLKbNdJpFow+xOjxWIl/wDVKN5RRJ/QazzZ9sTtXFvmN2xaxZctwY8OuXMGvp1kGn7Va/tOdYopJW9WNHkPgilj8BWSeiLAlx0retlZ2P7crXNbB4bMmspGnT4ZZUKOoZCLFSAR3aGvNkbDiwxJiTLm0Op+tZr6WT02JweGJIXLNO4BINuqifKSme5GCTB4xHjZxn+7cFyQVYg8D3gUKDcbsHNKVUXD0qYTTCTj9WVoW/DMtx/FGo/eq5NN0eGz2vkiL2va+VL2v7qYbwbN+1YZo+eaN1/FHIjj+W3vp1tAWwco7IJB5Rmpt4SKJVJsyub00YiRAYNm2LC4aTEZl1/ZVASPeKqWMbE4ycT42QMy/o41Fo4x2KvLlrqTbUmltjH/AMNF+BflS0hrrjBLRxy5JPA3biPEfOtsh/4cf7f9NYix1HiPnW3Q/wDDj/b/AKaTl8H4PTEdl7WRcChuCyoAVvrfgB/eo7YEt5QTxJJPneoXDH7tfAVKbAPXJ7AavVI5HK5GpbCb7pPCpLNUXskWjUdij5U9zVzPZ2rQvmpxs8/eL7/kaYZqe7IF5R3Bj8LfWsYyJ7o68qU+xUVGy1Ff3uisQf2j/EL/AEqt5qu29WFzRMR7N/epv8r1Q81VhlEp7Fs1Gakc9GenEGWMS4kU8Dr7mGv1rLWiKOynipK+RtWqYzQg8j1T79R8fnWfbz4TJPm5P8xofhaq8bObmVoa4TMrZ45Hif24naNvNSKlhtjHsLf6lirf7zX873qFgepGF6pKKZHj5JLFno2Isj55pJJn9qR2Y+ZJNTNmy2SR4zwDRuUYeDA3pnE9Oo3pKLW2IS7OmkUpJjcU6NoyPiJGVhxsVLWIqTCELZWZCBYMjFWXvDDUGklalRe1+XC/K4tcfEedYNdnkGzWljeOfaGNAZSLtiZXjIOhR47m6kXH0qTg3QkkyxYfHPHkyBxBK8YKkaPcEdJbhw0vUeGq1bl7PfOZjomUqL/rXI1HcLUksIpH5MdbN9H8UUvSSSy4hsuW+IlaRgovYAnldibXHbTt9zICb3kGpNg9rX4WNri3jepvPXJeodmdHVGd7Z3Gxcd2h2hjXT2RiZc477A6jwqAxOysWq/eY3HhWFuvPMFIPLU2Ola+z0z2gA0bqwLAqQVHE3HLvp1P7QkofTMqghEaKg4KAB7qTkap3FbrTqCQFbuVtfiBUZithzqLmI8baWY+Skmrpo5XFrwiZnphPj8SL2xuKt2DES2t2WzcKczvUbO9UpPZBzcdDTLlAA5VLbuRXP4mA917n4CoaZvjVs3VwuoPsj4n+3zoZsVbResLoKWzU3jNhXWeuY7RbNU1uxFmkJ/Cvmf7VX81XDc7DdQN2kt7h1R9aSWEPDZaaKKKgdA2x8WZD3fLn8KzDGwdHIyH9Uke7kfK1auRVD302flZZBw9Rvmp8rj3CqcbzRLkWLK9mozUhnoz1cgdzpmUjt/wGqxvBg+liOnXHwYfn9asmeo/aEdutyOjfRvpTREkrRnUbU+glrrbeByOWHA8fHtplFJXQsnFJUyaikp3HJURDNT2OWlaKRkSSPSyvTBJaWWSkoomOw9adslrQRjMpARRdRYHTsrKRJVk3S23kfomPVc9Tufs9/zt21OcbRbjlTL50lcmSm3S1yZqhR02LtJSDy0k0tISTVtGWdSy1D7a2sIYy548FHa3IU6mnrP97to558oOiDL3ZuLfQe6qwjbI8k+qshcTPck8zrTCV67lkplPJyHE11aPPS7MUwy5nvyFaLsDCZEF+J1Piaqe7ezMzA20X4n+1XuAWFSm/Dp41bsdhq9zUjnrzPUi45jBYgDiSAPE6CtN2NhBHGAOQCj3Dj53qi7p4EyTZraJw/EdF+p9wrR40sAOyo8j8L8a9OqKKKkVCo7bezhNEyngRa/Z7Le41I14RQsA8mM4iIxuyMLMpII7xSeerhvzsI/pkGqi0nevJ/dwPd4VSc9dcXas45Lq6Fs9eObi1JZ6M9MKQ20sFplPA+qf6TVSxOHMbWPCtCnQMCDwqvbU2fybhyb6HvqkWQnH0r8ctO4p6YzwlDY0JLVDnqtExHNS6zVDpPS6YmsoZTJYTV0JqjVxFdielop2LlsDeSUypG7Z1a4u2rDQm+bnw51amxFZ9unrMW9hfi2nyvVsbFVGccnVxy+OR++IppiMYFBJIAGpJOgpjiNoqoJZgAONyBVO2/vP0oKR6R8yeLWPwFEYWZPlUUSO1t8+KwjuznT3qv5+VU+Wa9cPLTSbFchqfgKukonH8uR5Op8Rbx5Cl9l7PLt3niewUns/ZzO3aeZ7KumytmiMfPvrG/SiXiH2zMGEUADhUiGpuptXWepMusC2evVNzYak6CkM9WncnYhkfpmHVU2S/N+beC/PwrG6VjRVui27sbI6CJQfW4t+M8fIWHuqbrlEsLV1XI3Z2JUFFFFYaFFFFACWIgDCxHnw14g91ZTvVsA4WS6g9CxOU+yeaH6do8DWt0y2psxJ42R1urCxHyIPIjkaeEurEnDsjFc9Gen28OwXwkmVtUN8j20Ydh7GHMVFZ661k4njDF89JyqGFjXGejPWmEPtDZWmguOzmPA/Sq9Pgyt8vvHMe7lV4JpnisAr8Rr28D50yZOUPopYltx0pVZalsXsQ8rHx0PnURNs4ryK/L4U9kml6KCauumpkY2HAg1yWfsHxosP1rxl/wBhERwjSzN1mPM9nkPrTPaO92UkRAE+0b28tKqsm152XKTceH1pqWc8wPD+9JXpbNUmSWO2m0zZnNzawsAABTCTFgc7nsFcLg2btPyp9hdiMeVviaa2J1it5I4ln7hUns7YpblYfH+1TOC2Kq62ue01LxQAUo+XjwRwGzwgFhUkulIhq9z0rHWBfPRnpDPT3ZGy5MTKI4xrxZj6qr7TH/L1mjVkebA2M2KlCi4Qau3sr+Z4D+1a3s/BLEgVRYAAAdgFNNg7DTDRBEHeSeLNzZvy5VK1yzn2Z2ccOqCiiiplAooooAKKKKACiiigBltTZSTxskihlPEfIg8iO2sm3n3TkwbZtXhJ0e3DsVxyPfwPwrZqTnw6uCGAIIsQRcEHkQeIp4TcSc+NSPn7PRnq+7z+jU6yYTxMJP8A9bH+U+fKs+njZGKupVhoVYEEHvBrrjJS0ccouOxTPRnpvno6SmEsXJpJ4ga56SjpKAEJdnKeIHlTdtjp7Ip/0lGetsWkR3+jJ2UomylHIeVPc9HSUWFITTBgUusYFcZ6OkoNwLhq9z03z0dJWG2OM9GekFJJAAJJ0AAuSewDnV53Z9G8klnxV0TiIxpI34j+oPj4UspKOxoxctEHu/u9LjHsgsgPXkI6q937Tdw+HGtb2HsCPCxhEHeSfWY+0x+nKneCwCRIERQqqLBVFgP87ac1yzm5HZDjUQoooqZUKKKKACiiigAooooAKKKKACiiigDwiovbW7MGLW00YYjgw0dfwuNfdwqVorU6MavZk23PRXNHdsMwlX2Gskg9/qt8PCqVjMLJC2WVGRvZdSp91+NfR1N8XgI5VyyIrr7LqGHkatHma2QlwJ6PnPpKOkrZNo+i3By6qrwn/wBt9P8Ape48rVW8b6GnH6LEqe6SMr/EpPyqy5Ysg+GaM/6SjpKtOI9FWOXgsT/hlt/OFpm/o52gP/LE+EsR/rpu8fsn0n9EF0lHSVOr6OtoH/yxHjLEP66dQei3HtxSNPxTL/Rmo7x+w6S+isdJR0lX3B+huU/pcTGvciM582y1YtneifCR2MnSTH9t8q/9KW+JNK+WKHXDNmRwRs7BUVmY8FVSzHwA1q4bE9GOJmsZrQJ2HrSHwQGw95HhWrYDZMUC5YY0jXsRQt/G3H306AqMuZvReP46WyD2Dufh8ILxpd+cj9aQ+B4KO4WqcAr2iott7OhJLQUUUVhoUUUUAFFFFABRRRQAUUUUAFFFFABRRRQAUUUUAFFFFABRRRQB5XtFFABRRRQAUUUUAFFFFABRRRQAUUUUAFFFFABRRRQAUUUUAf/Z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0453" y="3289738"/>
            <a:ext cx="2545572" cy="3305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83B775E-55ED-F5A3-915F-84D99E487E4C}"/>
              </a:ext>
            </a:extLst>
          </p:cNvPr>
          <p:cNvSpPr txBox="1"/>
          <p:nvPr/>
        </p:nvSpPr>
        <p:spPr>
          <a:xfrm>
            <a:off x="307975" y="930167"/>
            <a:ext cx="7217432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First released in 1998 – initially open sourced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Later closed when Tenable became a commercial company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OpenVAS forked from last open-source version of Nessus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Client/server technology, available for multiple OS platforms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Plug-ins allow for modular architecture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Each vulnerability check is associated to a plugin, allows for selective checking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Thousands of plug-ins are available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Divided into categories: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lvl="1"/>
            <a:r>
              <a:rPr lang="en-US" dirty="0"/>
              <a:t>-Backdoors			-Remote Shell</a:t>
            </a:r>
          </a:p>
          <a:p>
            <a:pPr lvl="1"/>
            <a:r>
              <a:rPr lang="en-US" dirty="0"/>
              <a:t>-CGI Abuses			-Gain Root Remotely</a:t>
            </a:r>
          </a:p>
          <a:p>
            <a:pPr lvl="1"/>
            <a:r>
              <a:rPr lang="en-US" dirty="0"/>
              <a:t>-Cisco			-General</a:t>
            </a:r>
          </a:p>
          <a:p>
            <a:pPr lvl="1"/>
            <a:r>
              <a:rPr lang="en-US" dirty="0"/>
              <a:t>-Default Unix Accounts	-Miscellaneous</a:t>
            </a:r>
          </a:p>
          <a:p>
            <a:pPr lvl="1"/>
            <a:r>
              <a:rPr lang="en-US" dirty="0"/>
              <a:t>-DoS			-Netware</a:t>
            </a:r>
          </a:p>
          <a:p>
            <a:pPr lvl="1"/>
            <a:r>
              <a:rPr lang="en-US" dirty="0"/>
              <a:t>-Finger Abuses		-P2P Filesharing</a:t>
            </a:r>
          </a:p>
          <a:p>
            <a:pPr lvl="1"/>
            <a:r>
              <a:rPr lang="en-US" dirty="0"/>
              <a:t>-Firewalls			-RPC</a:t>
            </a:r>
          </a:p>
          <a:p>
            <a:pPr lvl="1"/>
            <a:r>
              <a:rPr lang="en-US" dirty="0"/>
              <a:t>-FTP			-SMTP</a:t>
            </a:r>
          </a:p>
          <a:p>
            <a:pPr lvl="1"/>
            <a:r>
              <a:rPr lang="en-US" dirty="0"/>
              <a:t>-Windows / Linux		-Useless Services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* Some plugins are considered dangerous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76352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2426" y="457201"/>
            <a:ext cx="8181974" cy="1219200"/>
          </a:xfrm>
        </p:spPr>
        <p:txBody>
          <a:bodyPr>
            <a:normAutofit/>
          </a:bodyPr>
          <a:lstStyle/>
          <a:p>
            <a:r>
              <a:rPr lang="en-US" dirty="0"/>
              <a:t>Nessus</a:t>
            </a:r>
          </a:p>
        </p:txBody>
      </p:sp>
      <p:sp>
        <p:nvSpPr>
          <p:cNvPr id="7" name="AutoShape 4" descr="data:image/jpeg;base64,/9j/4AAQSkZJRgABAQAAAQABAAD/2wCEAAkGBhQPEBQPDxAUFBQPEBQQDxUVFRcPFBAQFRgZFBQVFBQXHCgeGBklGhQUIC8gIycpLS0tFR4yNTArNSYrLSkBCQoKDAwOFA4PFDUkHiM1NSkwLSk1LDUuNSw1KTUpNTU2KSs1KSk1Ly8pNTUpKjUpKSstNiw1LCkrNS4sLDIpNf/AABEIALAA6wMBIgACEQEDEQH/xAAcAAACAgMBAQAAAAAAAAAAAAAACAECBQYHAwT/xABMEAABAwICBQULCAgDCQAAAAABAAIDBBEFEgYHITFxEyJBdLMINDVRYXJzgZGxshQXIyUyM1XSFVJTYnWSoeFCQ/BERVRjgqLC0eP/xAAYAQEAAwEAAAAAAAAAAAAAAAAAAQUGBP/EACYRAQAABAUEAgMAAAAAAAAAAAABBAYRQkSBgsECAxITBTEhQVH/2gAMAwEAAhEDEQA/AO4oQhAIQhAIQhAIQhBCpLuV1WTceCgcv+ea/wDsW8ft/wD5LqLdyWNnRwCZ0Ljle719zy8otN8/8fLSfp9HTa97/mMfq39uFKhSu1mQhCEAhCEAhCEAhCEAhCEAoJUrzmbcEA22GxG8bN4QXzKMy1DCYJHVNYx1XUFtJLE2IF7Tma+lY5wdzdvOeXX8dujYsJV6UVAwqaPlyK2lhD5JbDM6HI2WOYNItzw5rN32g8b2oOl3UrzjFha/9/7r0QCEIQCEIQCEIQCEIQQqybjwVlWTceCiKSyN6PUmdCWJvRwCZ0KukcWjZ1Xl93AUqFKsmLCEIQCEIQCEIQCEIQCEIQCiylCD4Y8Gia6V7WWdU25c5nc+zcgvt2c0AbLbl5TaN0743QuhaWPiZA8XIL4Y75GOcDctGZ2wn/EVk0IKtZbZ/dWQhAIQhAIQoQShVDlhcS02oaUls9bAxzftNMjS8cWAkj2IM4hai3WxhZIH6Qi2+eP6lqzmG6R01VspqmGUgXIjkbIQPKAbhBkVWTceCsFWTceCiKSyN6OATOhLE3o4BM6FXSOLRs6qy+7gKVBUZlZMWshVui6CyFW6C5BZCgFCCUKuZF0FkKpcpBQShQVGZBZCrdTdBKEIQCEIQQtc0106p8Jh5Woddz7iGJts8rh4vEBsu47Bf1L7dKdI4sOpZKuc82JuwDfI87GMb5SdiUzSfSWbEql9VUOu555ovsjZ/hYwdDR/7PSgzmmGtatxIlrpTDCTshiJY2377vtPPHZ5AtLuhCAut+1G+G4PMm7Ny0Fb/qM8NweZN2bkDRBVk3HgrBVk3HgoiksjejgEzoSxN6OATOhV0ji0bOqsvu4eNZ92/wAx3uKSUlO3V/dv8x3uKSMqyYsXRdCLIC66j3PB+tX9Uk+Ji5cuodzx4Vf1ST4mIGRCCgIQcf7pDvOl6y7syl+zJgu6R7zpesu7MpfEGe0FP1pQ/wAQpej/AJzE4jQk70E8KUH8Qpe2YnECDHaSd51HVpuzckwJToaR951HVpuzckuKCQ5Nlqm8C0XoT8bkpgTZ6pvAtF6E/G5Bt6EIQCq5WVXIF87oPSszVbMOY76OlaJJR+tO8XF/NYR/OVyIlZPSjFDV1tRUk35aeSQH90uOX/tt7FjEFmt2+5d41dajYhE2pxVhfI8BzKe5a2NpGzlbbXO/d3DyrStR+i7a3EhJI3NHRM5dwIu0y3tED67u/wChM2AgwY0GoALfo+kta33EfvyrwoNXlDT1LaunpWRSszWdGXMFnDKQWXy7j4lsqEEBVk3HgrKsm48FEUlkb0cAmdCWJvRwCZ0KukcWjZ1Vl93Dyq/u3+Y73FJGU7lX92/zHe4pIyrJi0JgdUurygrcKiqKqkZJI58rXPJeCQ2RzRucBsACX5NFqNd9SQekn8v+a5BkPmhwr/gI/wCaT86yGB6BUNBLy1JSsikLSwuBeTkO0jnOPiCz+ZSCgAhSoQcg7pHvOl6y7syl8TB90j3nS9Zd2ZS+IM9oJ4UoOv0vbMTiBJrohVNhxCkmlcGsirKeSRx3NY2VjnONugAEpmxrawv8Qi9j/wAqDPaR951PVpuzckvKabHNaeGSUs8bK+IufBK1os/a5zCAPs+MpWiEEBNnqm8C0XoT8bkpibPVN4FovQn43INvQhCAXxYy8tp5nDe2GQjiGEhfavixphdTzAbzBIBxLDZAlRQgoUjv/c3UgFJVTW2vqGRk+MMZmA9sp9q7GuRdzhNehqWdLasO/mjYP/ErrqgCEIQQqybjwVlWTceCiKSyN6OATOhLE3o4BM6FXSOLRs6qy+7h5Vf3b/Md7ikjKdyr+7f5jvcUkZVkxaFbMqqbIC6ZvUH4Hb1ib3hLImb1B+B29Ym94QdHQUIKDj/dI950vWXdmUviYPuke86XrLuzKX1BIKi6LIsgLouiyEAmz1TeBaL0J+NyUxNnqm8C0XoT8bkG3oQhAKrxfYenfwVlDkCW6QYaaWqnpiCOQmki277NcQD7LH1r4F0/X3o0afERVtb9HWsDr22CZlmvbxtkPrK5gg6x3PWkAhrpaR5sKyMFnlmizED1tdJ7AmJukmoK58ErJonFskTw+Nw3te03BHrTPavNalPicbWSPbFVAASROOUSHpdET9oH9XeP6oN8Qq5l5vq2tcGF7Q598jSQHOttNmnadiD1VZNx4KwVZNx4KIpLI3o4BM6EsTejgEzoVdI4tGzqrL7uHlV/dv8AMd7ikjKdyr+7f5jvcUkZVkxaEwOqXV5QVuFRVFVSMkkc+VrnkvBIbI5o3OA2ABL8mi1Gu+pIPST+X/NcgyHzRYV+Hx/zSfnWwYHgMFDFyFLEIow4uDQSRmdvPOJKyGZQXILIUAoQcg7pHvOl6y7syl8TB90j3nS9Zd2ZS+IM9oKAcToQemvpfX9MxOA2Bv6o9gSf6CeFKD+IUvbMTiBBi9I4R8jqOaO9pugfs3JMynQ0j7zqOrTdm5JcUAE2eqbwLRehPxuSmBNnqm8C0XoT8bkG3oQhAIKEINX1h6HtxWifTEhsg+kp3HcyYA2v+6blp8jkp2IYe+nlfDMwskicWSNcLFrhvBCdhc+1m6qo8Wby0JEVUxtmvtzZgNzJbf0d0eUIFfCnMslj2js9BKYauF0TxuDhscPGx25w8oWMQZJmk1U0ZW1dQABawmkAtwzLb9ScpfjkLnkuJZNcuOYn6N28neufLftRnhuDzJuzcgaMKsm48FYKsm48FEUlkb0cAmdCWJvRwCZ0KukcWjZ1Vl93Dyq/u3+Y73FJGU7lX927zHe4pJCrJi1VbMoQgLrqPc8H61f1ST4mLl1l1DuePCr+qSfExAyIQgIKDkHdI950vWXdmUviYPuke86XrLuzKX2yDO6CeFKDr9L2zE4gSd6CD60oOv0vbMTiBBjtI+86nq03ZuSXlOhpH3nUdWm7NyS8oAJs9U3gWi9CfjclMATZ6pvAtF6E/G5Bt6EBCAQhCAUKVCD48SwiKqZyVTCyVh2lsjQ8X8YB3Hadu9aNiOofDJiSyOWEn9lIbNPkD8wXRUIOUs7nOguCaiqI6RmiF/ZGtp0Z1XUGGyCanhPKtuGyPe57gCLG22w2HxLbUKABVl3HgrXVZNx4IFkb0cAmdCWFvRwCZ4KukcWjaVVl93Cr2Aix3EWPA71qXzS4V+Hxe1/5lt6FZMW1H5pcK/D4va/8yPmlwr8Pi9r/AMy266lBqHzS4V+Hxe1/5lkME0FoqGTlqSlZFIWlhc3MTlNiRtJ8QWfQggIQUIMVjujFNXtaysgbM2NxcwOvzXEWvsI6FhTqmwr8Pi9r/wAy29BQarSasMNhkZLFQxtfE9skbgX3Y9pzNcLu6CAVtQFkIQUqIGyMdG8ZmvaWPB3FrhYj2Fan80uFfh8Xtf8AmW3oQaj80uFfh8Xtf+ZbJhuGR00TYIGBkcYsxgvZo3227d5K+tCAQhCCCtD0n0+qG136LwqlZUVLYuVmdI4sihbsNjYi5sW9I+21b4VyHEqs4Hj1RiFVFIaSvhAEzGGURSDJzXW2jazd0gi3TaB02DE+TihNY+KKWRrGvbnDWmctBcyMuPO23ttKvVYzDE/k5J4mPyGTK6RjXcm25c/KSDlABJO4WPiXCtZhFTiHymd0gpazD4jhzvkxqy4vDTkjZnYI5CS47T6totlJ9Hmz41hdHWtdIBgzWytlvG9xbypAka152jmgjMdo3lB0puntMcR/Reb6XkhJnzx8mXE25L7WblOnLbctaxjWTUU+GVdW+OmZNDWOpaZrZmzte27bOcGuN3hpJy3G69gF8cWCQjS3ZE3ZQCpG07J75eU377bPEtJqKRj8AxN7mguhxx7oj+o53JsJHqJHrUjqOi2lNXJPS007qSVs1CaiWaKZmZ02Y2ayIOuWgAAkN3gm+yy3GLEY3vdEyVjnxgGRgc1z2A7i5gN238q5HTYcIcdpIaVojtgTuSaDsa9zZHX2/vOJWvassKJxCmAfMyrp3TOrW/JMmS99lTUOmu4Ovs5hN+jpUDpesTTV9J8lFHNEXSYjHS1I5kpYHC7muG3I7+q3mTceBSwU8EbI6VkkEra6PGmtrZHtcGnnXawuJyl28237zuO1n37jwKJLI3o4BM8EsLejgEzwVdI4tGzqvL7uHzYnUmKCSVoBMcT3gHcS1pcL+TYtE0B01r66L5bWwUsVEYZHiRjy12dhsQ4Pecrdjtp8S3XHu9Z+ry/A5cY1MxYbJBJBle6smo52VbXZ+SdT5r2G3LuybvKrJi2z49rVM2GRV+HHky+ujpntkEb3taSb3aHENva48i3HSHSIw0lTNSOgllpgRkdMxjGy3AyyuzANO2+UkE7tl7rhlNh7BoxA9rQHT4qwSkEhz8pe1vT0A22L7K2gZTx6SwQtDY4zTNY0EnKOV8pv0lB3KkxpvyeGaofFE6dkezlWFhleAcjH3s/adlt69KrHIInFstRCwtYJHB8jGERk2DyHH7N7C+5cWxqGMVGDSYjDJNQHC4omtY10rflZadmRm0uN49g32G+xWI0+hiZV4y2shkdUP5CTDn5XOayDMA52YbGty5W3Oy4tvQdZx3SyWPFsMpYXsMFc2Z0tg1+drW5mFr/Fu3Ldlx7/AHjo11F/YBdhCD5sVqjDBLK0AmOJ8jQdxLWlwv5Ni53JrOqBg1JiXIxcpVVTYJG2kyNaXvbdvOvezRvJ3rfdIe9Kjq8vwOS8DQ+mjwWhxJrXComrWRyOzktLeUeNjN25rUDFVWLxQuyyzRMOVz7Pkaw8m37TrOI5o6TuCiTGoWxtmdPEI5CBHIZGNY8ncGvJs6/kK4ZrGgjbieKfLoZZJJaNjsMcGvc1ga1ud1wbBrdtzu2OvvVq2KMQYBJXwyS0IpnRytYHPby7r5AWt2knm2A2mxsg6NQaYSnHK2jllYKWlo452khrMhc2Iuc6Q9HPdv8AGtr/AE3ByTZ/lEXJPdlbJyjMjnE2Aa++Um+ywK4JrAw98mJYl8nuI4aGjlnitkdJSsEBczxty81x8w+JfXp/JDNJQVDSWYY7D+TpbQGsjiqAXAxckHttJbI25dvb5Cg7nUYpFG9kb5Y2vlvybXPa10gG05Wk3dYeIL6IZQ9oexwc1wDmuBDg5p2ggjYQR0rhtZgIfPo9R1XKPY6Koa9srTBIYjZzWPY17svNsLZt2w+JdwpKZsUbYo2hrI2BjGjc1rRYAeoIPZCEIIUOCshBQNRlV0IKWUZV6IQeeVTZXQgplUPGw8FdUl3KAsrOjgEzjVx1up+q/bU+wfrSfkXYmrilO31dHl5QamoZ6XmvT6eu9r3+/wB2SVWyspXcyymVRZeiEFLIyq6EFLKwUoQQVUhWUFBW3+rqcqsFKCmX/W9FldCDzylXClCAQhCD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9" descr="data:image/jpeg;base64,/9j/4AAQSkZJRgABAQAAAQABAAD/2wCEAAkGBhQREBQUEhIVFRIWFRQUFBUUERUUFBYVFhQVGBUUFRQXHCYeFxojGhUUHy8gIycqLCwsFx4xNTAqNSYrLCoBCQoKDgwOGg8PGiwkHyQpLCksLCwsLCwsLCwpLCksLCksLCwsLCksLCwsLCksLCwsLCksLCkpLCwsLCksLCwsLP/AABEIAOEA4QMBIgACEQEDEQH/xAAcAAABBQEBAQAAAAAAAAAAAAAAAwQFBgcCAQj/xABHEAACAQIDBAYHBAkCBAcBAAABAgMAEQQSIQUGMUETIlFhcZEHMlKBobHBFCNy0TNCYoKissLh8BVzNIOS8SREU2OTs9Il/8QAGQEAAwEBAQAAAAAAAAAAAAAAAAIDAQQF/8QAJREAAgICAwACAgIDAAAAAAAAAAECESExAxJBIlEEE5GhQmFx/9oADAMBAAIRAxEAPwDcaKKKACiiigAooooAKK8LW41E4rb4vliXpG7f1R7+f+a1tWY3RLE1H4nb0SaZsx7F1+PD41GPhpJdZnNvYXQfl86XhwiJ6qgd/E+ZraMtg23JX/Rw2Ha5/wC1JMcS3rShe5R+Q+tO6pm7O/7YraE+FkhWMJ0oiYOWLmGTLIDew4ENYDkeNMl9GP8A2WQ7MLetNIfefqTXn+ipzLH3j8qpO/G3cZHjpI4MSYkTAti0URRPmeNmzKS6k2Kq3lTzereOU7AGKjcxzPFhnzRkqQzvHnynkNWHhTU8C2i1f6Ina3mPyr0bLI9WWQfvflaq1uLj5/teOw0s8kyQHDmNpbGQdLGWYFgBccOPZVwxM4jRnb1UVnPgoJPwFK7To1U1Y3VcQvqzX7mF/nelU2xOnrxBh2obH61RdzN/sTiJsNHiYorYqKWWNos6sgiZ1+8RiRY9G1iD2VYNtb+YTB4gQTuyN0YkLCNmRVLFRnK3K8Oy2o1rXF6BNbLLht4Ym0JKHsYWHnw86klcEXBuO0aioR4VkFyARa4NuXjxFNlwLRm8Llf2TqD/AJ30lIa2WWioXD7fKnLOuU+0NVP+d16mI5AwBBBB4EG4rGqNTs6ooorDQooooAKKKKACiiigAooooAKKKKACmuO2ikQux15KOJ/ztpHae1RH1VGaQ8B2d5/Ko6DCEtnkOZz28B4VqRjZzKZMRq5yR8kHPx/v5U32xtnD4CAyzNkjBC6KWZmN7KANSTY8eyoDeT0jQwCPoj0kTySQS4iIh/s8gXjksc7C+a3AhGteudiTDamz5sJimDToOhldbENpmgxSW4hgFcHnY8jVK9Yl/RLY3GT4nZ0kmHSXDYho3aJZFXpQVJKgqbgF1HiM3dVI9HO8ZOMjX7U0seIwweRJ8RneLFIxVlUMb9fKSFGtmHs3qY9GeOxDNPFi8STJhMuHMBRQqqtss5k9ZycpFzy8RVY3j3blixWJw2Hw8jtJNDjsFJGgtDJnIkDyGwRPW4njGnbTpbQrembJWJbRxMmF2jiMQsRMeE2i0ssoZbCLFBFaMpxNwvEaC/fW2Jewva9he3C/O3deos7rYctiWaPP9qKGdXJKN0Ystl5dvjSRdDSVlQ342UmI2vs9Gd1jngxETNE+RmUKz5c2vVbOARzBNO/SfgUh2G8US2ROgRFFzYLIlh2nhzq5pgoxktGn3Yyx9UdQWAsh4qLADTspUygcx5ijtoOuyK3e3agwat0CEGTK0jO7SOxA0uzknS507zTL0jY/odlYpuZiMY8ZSI/kxqwiVfaHmKRx2zo54zHNGkkZsSrqGW44Gx5isvNs2sUVPcrcZ8M8U80/SOuFTDxRiIRiJDZ2BIJztcsL6XufdGbny4jEbSxeNjjjfDSzHCl3kKusUIWzRrazKbJcdvvrRJ4syMtyuZWXMtrrcEZhfS4veq7ujuvLs5GiE4mwwDGKMwrHIHLFmvIDZr8Ne3kBW9rsWtFS9J22ppMZBhsNK8ZieIM6OVPT4g5YlJHZGHb96rnuftuTFpNMbfZzM6YU5bM0UfVMjG+uZgSNORrLd4MBiVlwsTqRjcVJPiJOYWbEN0MSBhp91GGbQ6Zq2jZWzUw8EcMfqRoqL4KLXPedSe800qSRkbbHEkYYWIBHfTRYXhOaE3HNDqD/AJ51CekbbH2bAsVlkjndkXD9FbpHlzAqoBBuunWHMac7F/uxiMW0J+3xRxyrbrRuCrjKCWKj1CCbEXtcG1hakrFj3mix7P2qsunquOKnj7u0U9qv4nB5jmU5XHBhp5082btYk9HLpJyPJv70rRqZKUUUUowUUUUAFFFFABRRRQAVH7U2l0YyrrI3AdneaXx+NESFjx4AdpqIw0JuXfV2+A7K1Ixs9wuFy6tq54njTiqN6UulEcLffHBKz/bPs75JgCAI3vzRSSSOBIF7cQ93b21HhsDAcTj0mWRzHBMQVzKSciOTc5gB1i1rHQnS5pWLEvNFf9I25rR9Li8KpyuAcXCvE5TmXFRjlIh6x9/IveA3NxUsWIw2KwyNLh5WOFxEcSljExOYqF5R3++QngCyE6VtdRux93cPhOk+zxLH0rZ3y31OthrwUXNlGgvWqeKZjhm0Re2vR9hsVivtEufVBHJGrlI5spuply6sBYC1xfKvZViZ1RRcgKNBrppwpE4ktpHbvc+qPD2jUdtXbWGwYDTyjOfVB60jfgQcvh30uXg3CySX2lm9RNPabqj3Dia5ZGtd5LDnlAUf9RuaoG1/SVIQTGFiS9gzHO593qg93W8az/a+88+IY5pWI5XJJ8uA9wqseFshP8iMTa8Xt3BRfpJ47/tS5z5AmmB392cDYSIT3Rk/01hxZjxYnxJrzoaquBfZzv8ALfiNzO/WA5uo8YiPpTrDbxYGT1Jo79zlD8bVgnRE2Gp7Bx8hSkUVza6ppfrA2PwNuflR+lfZq/Kf0fRcZuLpKSO+zr58fjSoxLD1luO1Nf4TrXzvhNsz4dvu5CttOqxAPlWgbH38xCKplUSAi9wRcfvAWPl76nLhaLQ/IUjTY5VfgQbG/eD22PA0rVb2ZvFBivVa0nZ6sg//AF8al0xZX19V9sDh+IcvEVFqjoUkyp7F2dLj9ovjcTG8cOHZocHDIpVswPXnZTzvw77ewKjN+961xM64COUxYbpEjxuJCkqpa9sOGAsCSpBJ0vpwDVoW0cO0sLpHKY2dCqyoAWQkaMt9P80I41Vt2MMuydnSDGJHEsUjFpVbpPtGqlJcp1Dk5VCnW6jhTJ+mNeEvsjBDZ8DLPi80Cv8AdNOVUxRmwWJpSRnsb2JtpYWqUmhWVQQQdAVYG4sdQQRxBrM9tY07UxuHCQs6JgXxkeFnPRq8xkKp0o4EEZSNbMLagMTVt3Uwf+mbPijxcyKc/MhY0aV7rCh7ASe7jyFY176CZatlbSJPRyeuOB9ofn86lKgMXhs2o0cag8PdUlsvH9Iuujrow+tI0UQ9ooopTQooooAK8JtXtRm2sTZQg4tx/D/f86AGTy9NJmPqLoo+v18qh9+vtf2J/sBtMCCbfpMg1YRci+g0PEXA1tU1ELAAcqo+J2zj9muzYlftuCLM3TRKFnhBN7PHwKi/hb9YcKokTbGWwPSoRGv29AYmJjGKiW6Z7ax4iHjG9r3AGo1AI1o2huAZVf8A02bDtgcVrJFIS8UT8p8OUvZh2XFuBuNB7tTYUGNddo7M6GaVWvLA4HRzXBBEiN+jlysdSBfjx1N02JsODCIywRLEHYyOqkkZiADYnkLWA0HcKdtLKFSb2Pdn4UQQRx5iVijRMzHUhFC5m79K4J6TU6R9nAt3nsXupMydIbn9GOH7RHM/sisq9IPpCOILYfDNaHhJID+l7VU/+n/N4ccjFyZk5qCtkxvl6VBHeHA2Zh1WmsCi90Q4Mf2jp2Xqg4TZM2KJldyWYm7uWZmPjxtUbBpyB8QD86s+7mMdplSwCWPVAAAAU6j3/OutQ6LBwfs/ZLJI4bd6OwzLnsABm1A7bDgL1W8TsR1ksUIBchSeqp10sTpwrSIsNQ2zS4ZXylT6oy6rbW5voTw5UinRaXCpFGO7fRgiS+bQjKGKkHlmCGzXsPeKe7P2LEl2kGZVF7k3FxxIWwJB4i40seNW3E7Jd8lnACkMCAVbMNBa2mWxPf366NMXIMNnzZGzSDIpNmCsNb8TlXQcKO7YfqUSN2TLhyQVyJI9xlC5SByW/AnT3082jsFJhZ11HBhow8D9DTXa27ilVlgGUEFirMF0Gt0B7rm1+FrVJ7vY3poyGILroRzI06x8T2VjfqGS/wAWig7Y2A0Da6ofVbt7iORpthca8Wg1Tmp4d9uY91XDfRusia2ALHTQk6Ajtt1vOq/jpVdEVYlQre7A3LX5a6+ZNVjK1k5pw6t0OoXLqJItbcVvZwRyzdvYTbx7LXu/vuy9WYllGme3WU9jjn4/PjWfYaHrfpOjuCM1jbwa3I1KbNhdWKyLYkAK4N1bLfQkaZrX79KWUUx4TaZsWFxQAzRm6HUqDpr+sn5c6Nu7Gi2hhWhcnK1mVltmR1N1YA6XB5HvFZxsbbD4STiTCx6y+yT+uv1HPiNeN/wm0BbOhup1YDmPbHf865pRaO2E1IabE3di2cJ8VicSZZ31mxM1kAQEWRVuQo0XQcbADgBUFicRPt68cQMGy8wzzOo6XEZWvaNT6q3HHu1uerVt2zsODGpGs6dIiOJVGYgEgEa2PWUg8Kg9s78ZJPsmz4PtGKXqlVGWCC2n3jaAAdgsBwuOFYs/9Gf9Fj2Dgnw+Hjhmn6Z1uquRlZlF8gIuczBLXPO1++nMpMbiRfBh2j/PpWbbF3YxOLvi58TKm0YcQUQSJbDxBHGdEQaOjoTqpAPDtJ0xjyNY1Rqdk1FKGUEcCLiu6h9iz5WMZ8V+o+vnUxU2OmFFFFYaBNVuWbPIz+4eHL/O+pjas+WI9p6o9/H4XqBU2poispfpKgmZoWKYh8GiuZfssgWVJLjJKVscyqL2HDU3I0prs7fyRUiXCq+0Io4r4iRmC4q5c8IrljlUa6Ne462hNX/PVe23uNhcU3SMhjmvfpYG6KS/eQLE95F++qprTJtPaPd2Nm4ORhj8NC0TSoVIIMakFgSxiHVvcesNDqeOtTuIkzHIPFz2L2eJpDB4aPDQLHGMscaBVF76Dv5k/M1G7c2yMHhZJn1fiB7TtoieH0BrNsLpFY9J2+GRfskBsxA6Yj9VCNIx3kanusOdZnHHXUszSOzuSzsSzE8SSbk05girshHqjzOWbnI6hhq57lYAdd/BeHffQ+A18RVZijrRt19ntHAubieta2ouSRf3W86XkeCvDDJIxwV1DhFQmyqMx0yrY3PG558PhTuOKjE5lUZBc310J04nh3A++1c1nbRC7y7QeBFyCxYkZjY2tyA7e+q/s6d5pIo2dj17hgQGBJuWDEcePw7LVokmFDAqwBU6EHUEVAJuwiYtMqt0eUve97OjAgZiNBw53NNGSoSUW3Y22ts6cIIVPSo/VzOt2Q8eswFrcbG1xaqmmeGS4ujqbd4PMEcxWs9HUHvBu9FIC5OSQ2UNrZm4KpHfoKIz8Zk+P1FH2ttJsRlLKoZbi631BtoQSeBv51FPFT9kpJ46usHO8kZJFThtsvcX0HVzEDUlWBzW7coy99dyR01ljpibtaJXG4xJIWdC3VIvYlWXXuvyPeNKW3R3qMUoie4jY2Qtybja40sbg9motxsEd30jZJI8tnIOY+0p007LX+NRSbANns1nSWynW1lsb294PupaWh05Jpo2bZ+LsQP1W1XuPNfqKY7VEGBll2g7SKGjSKVEXMsjBgI3KgeuL5Qbga68ahN39pl0yMesLa/tDgRVshm6WPiVJBBItdW7RfS4Oo91czVM7YytFA2/vzjZOjCo2Bw8pIDlOlxhQKzGRYQcyrYcQP3qlfRiJR9oOXEfZXaN4XxVulkkKkSvb2TZTz5anWpHd7cmHCv0zM8+KPrYiYlnuRY5Bfq8SOZ76seehtaRqT2ztnIIYcVN6scUgZQRwIBqslql9hzXQr7J+B/vepsoiSooopBiG29Lqq9gv56D5GonNTrbMt5G8beQqPz1RaJvYtmozUjnr3PWmHGJa7KvL1m8F4Dzt5VmPpS2z0k6QA9WMZ2/G408l/nNaKZheRjwHVv2BRc/EnyrDtoYwzzSSnjI7N7idB7hYe6rcUcnNzyqNHEKVIwR1L7t7i4jFDMq5U9pquuE9ERtrOAfCrS5Ir05uPhm80VfdTZwlnGbVUGcjtsQAPM391aLFHUI26z7NdSZI26ZlgjzA+ubvYgfso3vtU5Ng8TEpd+hKKC7ZQ+bKou1teNga55y7PB28ceqpjmOOl1So/EY89AskQBLmMJmvY52HG2vAk0v0eKUZmEGUC5sHvYam3W42qZWxvtXplZDHIBdwFToixbQk5mvwsO7xp5s/aCzBsoYZTY5ltrcjQ6g6g8DSGIxIkjhniAZmKiLNfL97YEkDj1b0htKB8JH02KMTRB0FghJDSSKo6NRpcsRqbnjWmekriIwVOY2W3WN8un4uQql7Tj6CUSrIhsc0MdmvY8CRxAtqCT2W41MYiKTaReOHKscbA5mzXZteXC3jUdtDcOeKN5C6MERnIAOYhVJsNeNhTRpbYkrekQG1NoGdgzKqtaxKgi/ZcefnUey0sr5lDLqCLj3jSrFBuHMygmRBcA8CePvq1qJGnLRUJEptKlXqT0dS20lQn8JH1qtba2DLhmAkWwOisNVPv7a1ST0LKDWyvlihzKSCOBHGrDsxLwK3NsxY9rXIJPebCpaP0YyOobpV1APA86fYHcCeJColQi99QdL8bWNY5x+wjxST0VrDzGOQHlwNXbZOM63cwv+8ND8LVGz+j+Y6mSPt4H86jN2driSJHHAEHXs4H4GkdSWCkbi8l+zUZqQR9K9z1E6BbNUhsWW0lvaBH1HyNROenOAls4PYQfjrWM1FsoooqZQp+0pLue8sfM00zUptFuv7vqaa5qsiLFs1Gekc9cyPofA/KtMIfeHGdHgJm5lH83JA/mFUz0b7sfa8Tdh92mp/KrBvvLbZ5HaIh/GpqY9DGGAwrvzZyPKq31g2Qce3Ikyy7z7zwbKwokkBtfJFEls0jW9VewW1JPDxsDnqemTHu2ZMHh1TkHeQtbvYED+GufTE5k2lh4z6keHMgHLM8rgnyjTypxujuYMZEz9Jls1rWvSRjFR7SKTnLt1iJbQ3yn2nicCj4YxdFJI75ZM6MxjyxspIBFrubHt41sMMYmgU8nQA/vCxrNNubl/YsNLielLdCvSZbWvZhpflV83N2oJsKhHC7W7he4HupZ1XxHg5X8iqbBJfC4FDxDAN/yUZT8bVcVPLlwNVndeC+Llj5QzYy3cHnuv8NL7u7U6bEY9L6RYp0HgqRL/ADBqyRsNDPdw/cYOM8UlkQ/8jOnztSXpa2jZMFDa/SYnOV5FYUJ17szofdTbdeNhtTGISckc0zKCTYdNkk0HL1qivSBiTLtaJBwgw1/35nP9Kx0yXyQl/B/wXz0f4cR4MudMzMxP7I/sKk92ttLjsHFOBpJGrMvIEqMy+dxUHvLi/sexJyDYrhii/jkAjX+JxTf0RSZMJ0PsZSPAj871Nq05FU6qJQEwnQtJAeMMskX7qMQh965T761iVymGLjisTML8LqhIv5VRd+sF0W1JOyeOOYfiX7p/5EP71aLNg8+HKDTNEVv2ZkIv8apN2kyfGqbRmG6XpExkkkf2pIWhlt1o1ZHQn1SQWIYXsDz1v3Vcd9sOHwE7EXMcZmXxiGfj3hSPeaquxPR7PGY0kyhI8oLA+tl7ByvU36Tdrrh9mTC/XmX7PGOZaTRreCZj7u+h1a6hG2n2KvgfS3PeNTgV6O6qX6ck5bgFrZOzW1af090zDhlzDyvWEwJZUHYF+lbhD/w4/wBv+mt5IpaF4puWzN4/Szi3jDLs5MrC4P2k8D+5UFumrRx9G2hy8PP8q72MP/Bw/gFJ4OYDEi3Z9SKqopXRGU22rNJwM+ZFPaAfhS+aorYst4k8Kf5qg0dCeBbNS2Fbre40zz0vg2649/yNYMWz7fRUTnNFTopZE7V0cfhHzNM81Pt4VtIP3h5N/eorNVVok9i+auZD1T4H5UlmozVphWN9jfAn/lH+Jam/QrjQcNLH+sr3t3MND538qht4482CkHMKf4Df+mqruTvScBiRJYtGerKo4le0ftDiPeOdV69oNHO59eRNmh+lnd9maHFoLhFaKWw1CFsyP4BiwP4h31Xd095cTh5oo4yn2dnHSKUBY306rcuVa5s3akOLhzwussbDWxvb9lhxU9xsajDuPhekEgTKQc1gbC/hUlNdesi8uN9u0WcekU//AMnGf7J/mWo70YYq8DJ7JUjwIFPvSVKF2Ti8xC5oiq3IGY5lsBfie4VW/RpicsxX2ox5j/vWRXwY0nU0XvYuzuixWJkPCVw4/wDjjB+KtVF9EuIMkuIlYG2IkmmBINjmkJ07dCKu29GO6DA4qXmkEzD8QjbL8bVU/RzthRDgoWFnQZeGjKUOvcdBpWLKbNdJpFow+xOjxWIl/wDVKN5RRJ/QazzZ9sTtXFvmN2xaxZctwY8OuXMGvp1kGn7Va/tOdYopJW9WNHkPgilj8BWSeiLAlx0retlZ2P7crXNbB4bMmspGnT4ZZUKOoZCLFSAR3aGvNkbDiwxJiTLm0Op+tZr6WT02JweGJIXLNO4BINuqifKSme5GCTB4xHjZxn+7cFyQVYg8D3gUKDcbsHNKVUXD0qYTTCTj9WVoW/DMtx/FGo/eq5NN0eGz2vkiL2va+VL2v7qYbwbN+1YZo+eaN1/FHIjj+W3vp1tAWwco7IJB5Rmpt4SKJVJsyub00YiRAYNm2LC4aTEZl1/ZVASPeKqWMbE4ycT42QMy/o41Fo4x2KvLlrqTbUmltjH/AMNF+BflS0hrrjBLRxy5JPA3biPEfOtsh/4cf7f9NYix1HiPnW3Q/wDDj/b/AKaTl8H4PTEdl7WRcChuCyoAVvrfgB/eo7YEt5QTxJJPneoXDH7tfAVKbAPXJ7AavVI5HK5GpbCb7pPCpLNUXskWjUdij5U9zVzPZ2rQvmpxs8/eL7/kaYZqe7IF5R3Bj8LfWsYyJ7o68qU+xUVGy1Ff3uisQf2j/EL/AEqt5qu29WFzRMR7N/epv8r1Q81VhlEp7Fs1Gakc9GenEGWMS4kU8Dr7mGv1rLWiKOynipK+RtWqYzQg8j1T79R8fnWfbz4TJPm5P8xofhaq8bObmVoa4TMrZ45Hif24naNvNSKlhtjHsLf6lirf7zX873qFgepGF6pKKZHj5JLFno2Isj55pJJn9qR2Y+ZJNTNmy2SR4zwDRuUYeDA3pnE9Oo3pKLW2IS7OmkUpJjcU6NoyPiJGVhxsVLWIqTCELZWZCBYMjFWXvDDUGklalRe1+XC/K4tcfEedYNdnkGzWljeOfaGNAZSLtiZXjIOhR47m6kXH0qTg3QkkyxYfHPHkyBxBK8YKkaPcEdJbhw0vUeGq1bl7PfOZjomUqL/rXI1HcLUksIpH5MdbN9H8UUvSSSy4hsuW+IlaRgovYAnldibXHbTt9zICb3kGpNg9rX4WNri3jepvPXJeodmdHVGd7Z3Gxcd2h2hjXT2RiZc477A6jwqAxOysWq/eY3HhWFuvPMFIPLU2Ola+z0z2gA0bqwLAqQVHE3HLvp1P7QkofTMqghEaKg4KAB7qTkap3FbrTqCQFbuVtfiBUZithzqLmI8baWY+Skmrpo5XFrwiZnphPj8SL2xuKt2DES2t2WzcKczvUbO9UpPZBzcdDTLlAA5VLbuRXP4mA917n4CoaZvjVs3VwuoPsj4n+3zoZsVbResLoKWzU3jNhXWeuY7RbNU1uxFmkJ/Cvmf7VX81XDc7DdQN2kt7h1R9aSWEPDZaaKKKgdA2x8WZD3fLn8KzDGwdHIyH9Uke7kfK1auRVD302flZZBw9Rvmp8rj3CqcbzRLkWLK9mozUhnoz1cgdzpmUjt/wGqxvBg+liOnXHwYfn9asmeo/aEdutyOjfRvpTREkrRnUbU+glrrbeByOWHA8fHtplFJXQsnFJUyaikp3HJURDNT2OWlaKRkSSPSyvTBJaWWSkoomOw9adslrQRjMpARRdRYHTsrKRJVk3S23kfomPVc9Tufs9/zt21OcbRbjlTL50lcmSm3S1yZqhR02LtJSDy0k0tISTVtGWdSy1D7a2sIYy548FHa3IU6mnrP97to558oOiDL3ZuLfQe6qwjbI8k+qshcTPck8zrTCV67lkplPJyHE11aPPS7MUwy5nvyFaLsDCZEF+J1Piaqe7ezMzA20X4n+1XuAWFSm/Dp41bsdhq9zUjnrzPUi45jBYgDiSAPE6CtN2NhBHGAOQCj3Dj53qi7p4EyTZraJw/EdF+p9wrR40sAOyo8j8L8a9OqKKKkVCo7bezhNEyngRa/Z7Le41I14RQsA8mM4iIxuyMLMpII7xSeerhvzsI/pkGqi0nevJ/dwPd4VSc9dcXas45Lq6Fs9eObi1JZ6M9MKQ20sFplPA+qf6TVSxOHMbWPCtCnQMCDwqvbU2fybhyb6HvqkWQnH0r8ctO4p6YzwlDY0JLVDnqtExHNS6zVDpPS6YmsoZTJYTV0JqjVxFdielop2LlsDeSUypG7Z1a4u2rDQm+bnw51amxFZ9unrMW9hfi2nyvVsbFVGccnVxy+OR++IppiMYFBJIAGpJOgpjiNoqoJZgAONyBVO2/vP0oKR6R8yeLWPwFEYWZPlUUSO1t8+KwjuznT3qv5+VU+Wa9cPLTSbFchqfgKukonH8uR5Op8Rbx5Cl9l7PLt3niewUns/ZzO3aeZ7KumytmiMfPvrG/SiXiH2zMGEUADhUiGpuptXWepMusC2evVNzYak6CkM9WncnYhkfpmHVU2S/N+beC/PwrG6VjRVui27sbI6CJQfW4t+M8fIWHuqbrlEsLV1XI3Z2JUFFFFYaFFFFACWIgDCxHnw14g91ZTvVsA4WS6g9CxOU+yeaH6do8DWt0y2psxJ42R1urCxHyIPIjkaeEurEnDsjFc9Gen28OwXwkmVtUN8j20Ydh7GHMVFZ661k4njDF89JyqGFjXGejPWmEPtDZWmguOzmPA/Sq9Pgyt8vvHMe7lV4JpnisAr8Rr28D50yZOUPopYltx0pVZalsXsQ8rHx0PnURNs4ryK/L4U9kml6KCauumpkY2HAg1yWfsHxosP1rxl/wBhERwjSzN1mPM9nkPrTPaO92UkRAE+0b28tKqsm152XKTceH1pqWc8wPD+9JXpbNUmSWO2m0zZnNzawsAABTCTFgc7nsFcLg2btPyp9hdiMeVviaa2J1it5I4ln7hUns7YpblYfH+1TOC2Kq62ue01LxQAUo+XjwRwGzwgFhUkulIhq9z0rHWBfPRnpDPT3ZGy5MTKI4xrxZj6qr7TH/L1mjVkebA2M2KlCi4Qau3sr+Z4D+1a3s/BLEgVRYAAAdgFNNg7DTDRBEHeSeLNzZvy5VK1yzn2Z2ccOqCiiiplAooooAKKKKACiiigBltTZSTxskihlPEfIg8iO2sm3n3TkwbZtXhJ0e3DsVxyPfwPwrZqTnw6uCGAIIsQRcEHkQeIp4TcSc+NSPn7PRnq+7z+jU6yYTxMJP8A9bH+U+fKs+njZGKupVhoVYEEHvBrrjJS0ccouOxTPRnpvno6SmEsXJpJ4ga56SjpKAEJdnKeIHlTdtjp7Ip/0lGetsWkR3+jJ2UomylHIeVPc9HSUWFITTBgUusYFcZ6OkoNwLhq9z03z0dJWG2OM9GekFJJAAJJ0AAuSewDnV53Z9G8klnxV0TiIxpI34j+oPj4UspKOxoxctEHu/u9LjHsgsgPXkI6q937Tdw+HGtb2HsCPCxhEHeSfWY+0x+nKneCwCRIERQqqLBVFgP87ac1yzm5HZDjUQoooqZUKKKKACiiigAooooAKKKKACiiigDwiovbW7MGLW00YYjgw0dfwuNfdwqVorU6MavZk23PRXNHdsMwlX2Gskg9/qt8PCqVjMLJC2WVGRvZdSp91+NfR1N8XgI5VyyIrr7LqGHkatHma2QlwJ6PnPpKOkrZNo+i3By6qrwn/wBt9P8Ape48rVW8b6GnH6LEqe6SMr/EpPyqy5Ysg+GaM/6SjpKtOI9FWOXgsT/hlt/OFpm/o52gP/LE+EsR/rpu8fsn0n9EF0lHSVOr6OtoH/yxHjLEP66dQei3HtxSNPxTL/Rmo7x+w6S+isdJR0lX3B+huU/pcTGvciM582y1YtneifCR2MnSTH9t8q/9KW+JNK+WKHXDNmRwRs7BUVmY8FVSzHwA1q4bE9GOJmsZrQJ2HrSHwQGw95HhWrYDZMUC5YY0jXsRQt/G3H306AqMuZvReP46WyD2Dufh8ILxpd+cj9aQ+B4KO4WqcAr2iott7OhJLQUUUVhoUUUUAFFFFABRRRQAUUUUAFFFFABRRRQAUUUUAFFFFABRRRQB5XtFFABRRRQAUUUUAFFFFABRRRQAUUUUAFFFFABRRRQAUUUUAf/Z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3B775E-55ED-F5A3-915F-84D99E487E4C}"/>
              </a:ext>
            </a:extLst>
          </p:cNvPr>
          <p:cNvSpPr txBox="1"/>
          <p:nvPr/>
        </p:nvSpPr>
        <p:spPr>
          <a:xfrm>
            <a:off x="307975" y="930167"/>
            <a:ext cx="7217432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Install Nessus into your system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Already installed in your Kali VM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Access the web application by navigating to the IP address of the system on port 8834 (default Nessus port)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Ignore any SSL errors from your browser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Follow the setup “wizard” / Register for Activation 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9640B04-1E64-EA3B-92FD-40FAB926C4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974" y="2654220"/>
            <a:ext cx="3856159" cy="215192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20A06A3-569E-4CCE-606F-ACB9D12563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6553" y="4704229"/>
            <a:ext cx="3525349" cy="200641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6B7F93B-B26D-BBFC-07F2-89F32540F8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975" y="4899924"/>
            <a:ext cx="3856159" cy="188044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4605280-5D4D-86A0-B4CD-C2E05289CF8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6376"/>
          <a:stretch/>
        </p:blipFill>
        <p:spPr>
          <a:xfrm>
            <a:off x="4443413" y="2854380"/>
            <a:ext cx="4572000" cy="1751599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0464588-ADBC-7010-44D1-4A5157BF2656}"/>
              </a:ext>
            </a:extLst>
          </p:cNvPr>
          <p:cNvSpPr/>
          <p:nvPr/>
        </p:nvSpPr>
        <p:spPr>
          <a:xfrm>
            <a:off x="4448303" y="3500820"/>
            <a:ext cx="747672" cy="8639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E08C430-E2ED-20C4-A337-DD932CADC6A6}"/>
              </a:ext>
            </a:extLst>
          </p:cNvPr>
          <p:cNvSpPr/>
          <p:nvPr/>
        </p:nvSpPr>
        <p:spPr>
          <a:xfrm flipV="1">
            <a:off x="4572000" y="2975399"/>
            <a:ext cx="619085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88002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2426" y="457201"/>
            <a:ext cx="8181974" cy="1219200"/>
          </a:xfrm>
        </p:spPr>
        <p:txBody>
          <a:bodyPr>
            <a:normAutofit/>
          </a:bodyPr>
          <a:lstStyle/>
          <a:p>
            <a:r>
              <a:rPr lang="en-US" dirty="0"/>
              <a:t>Nessus</a:t>
            </a:r>
          </a:p>
        </p:txBody>
      </p:sp>
      <p:sp>
        <p:nvSpPr>
          <p:cNvPr id="7" name="AutoShape 4" descr="data:image/jpeg;base64,/9j/4AAQSkZJRgABAQAAAQABAAD/2wCEAAkGBhQPEBQPDxAUFBQPEBQQDxUVFRcPFBAQFRgZFBQVFBQXHCgeGBklGhQUIC8gIycpLS0tFR4yNTArNSYrLSkBCQoKDAwOFA4PFDUkHiM1NSkwLSk1LDUuNSw1KTUpNTU2KSs1KSk1Ly8pNTUpKjUpKSstNiw1LCkrNS4sLDIpNf/AABEIALAA6wMBIgACEQEDEQH/xAAcAAACAgMBAQAAAAAAAAAAAAAACAECBQYHAwT/xABMEAABAwICBQULCAgDCQAAAAABAAIDBBEFEgYHITFxEyJBdLMINDVRYXJzgZGxshQXIyUyM1XSFVJTYnWSoeFCQ/BERVRjgqLC0eP/xAAYAQEAAwEAAAAAAAAAAAAAAAAAAQUGBP/EACYRAQAABAUEAgMAAAAAAAAAAAABBAYRQkSBgsECAxITBTEhQVH/2gAMAwEAAhEDEQA/AO4oQhAIQhAIQhAIQhBCpLuV1WTceCgcv+ea/wDsW8ft/wD5LqLdyWNnRwCZ0Ljle719zy8otN8/8fLSfp9HTa97/mMfq39uFKhSu1mQhCEAhCEAhCEAhCEAhCEAoJUrzmbcEA22GxG8bN4QXzKMy1DCYJHVNYx1XUFtJLE2IF7Tma+lY5wdzdvOeXX8dujYsJV6UVAwqaPlyK2lhD5JbDM6HI2WOYNItzw5rN32g8b2oOl3UrzjFha/9/7r0QCEIQCEIQCEIQCEIQQqybjwVlWTceCiKSyN6PUmdCWJvRwCZ0KukcWjZ1Xl93AUqFKsmLCEIQCEIQCEIQCEIQCEIQCiylCD4Y8Gia6V7WWdU25c5nc+zcgvt2c0AbLbl5TaN0743QuhaWPiZA8XIL4Y75GOcDctGZ2wn/EVk0IKtZbZ/dWQhAIQhAIQoQShVDlhcS02oaUls9bAxzftNMjS8cWAkj2IM4hai3WxhZIH6Qi2+eP6lqzmG6R01VspqmGUgXIjkbIQPKAbhBkVWTceCsFWTceCiKSyN6OATOhLE3o4BM6FXSOLRs6qy+7gKVBUZlZMWshVui6CyFW6C5BZCgFCCUKuZF0FkKpcpBQShQVGZBZCrdTdBKEIQCEIQQtc0106p8Jh5Woddz7iGJts8rh4vEBsu47Bf1L7dKdI4sOpZKuc82JuwDfI87GMb5SdiUzSfSWbEql9VUOu555ovsjZ/hYwdDR/7PSgzmmGtatxIlrpTDCTshiJY2377vtPPHZ5AtLuhCAut+1G+G4PMm7Ny0Fb/qM8NweZN2bkDRBVk3HgrBVk3HgoiksjejgEzoSxN6OATOhV0ji0bOqsvu4eNZ92/wAx3uKSUlO3V/dv8x3uKSMqyYsXRdCLIC66j3PB+tX9Uk+Ji5cuodzx4Vf1ST4mIGRCCgIQcf7pDvOl6y7syl+zJgu6R7zpesu7MpfEGe0FP1pQ/wAQpej/AJzE4jQk70E8KUH8Qpe2YnECDHaSd51HVpuzckwJToaR951HVpuzckuKCQ5Nlqm8C0XoT8bkpgTZ6pvAtF6E/G5Bt6EIQCq5WVXIF87oPSszVbMOY76OlaJJR+tO8XF/NYR/OVyIlZPSjFDV1tRUk35aeSQH90uOX/tt7FjEFmt2+5d41dajYhE2pxVhfI8BzKe5a2NpGzlbbXO/d3DyrStR+i7a3EhJI3NHRM5dwIu0y3tED67u/wChM2AgwY0GoALfo+kta33EfvyrwoNXlDT1LaunpWRSszWdGXMFnDKQWXy7j4lsqEEBVk3HgrKsm48FEUlkb0cAmdCWJvRwCZ0KukcWjZ1Vl93Dyq/u3+Y73FJGU7lX92/zHe4pIyrJi0JgdUurygrcKiqKqkZJI58rXPJeCQ2RzRucBsACX5NFqNd9SQekn8v+a5BkPmhwr/gI/wCaT86yGB6BUNBLy1JSsikLSwuBeTkO0jnOPiCz+ZSCgAhSoQcg7pHvOl6y7syl8TB90j3nS9Zd2ZS+IM9oJ4UoOv0vbMTiBJrohVNhxCkmlcGsirKeSRx3NY2VjnONugAEpmxrawv8Qi9j/wAqDPaR951PVpuzckvKabHNaeGSUs8bK+IufBK1os/a5zCAPs+MpWiEEBNnqm8C0XoT8bkpibPVN4FovQn43INvQhCAXxYy8tp5nDe2GQjiGEhfavixphdTzAbzBIBxLDZAlRQgoUjv/c3UgFJVTW2vqGRk+MMZmA9sp9q7GuRdzhNehqWdLasO/mjYP/ErrqgCEIQQqybjwVlWTceCiKSyN6OATOhLE3o4BM6FXSOLRs6qy+7h5Vf3b/Md7ikjKdyr+7f5jvcUkZVkxaFbMqqbIC6ZvUH4Hb1ib3hLImb1B+B29Ym94QdHQUIKDj/dI950vWXdmUviYPuke86XrLuzKX1BIKi6LIsgLouiyEAmz1TeBaL0J+NyUxNnqm8C0XoT8bkG3oQhAKrxfYenfwVlDkCW6QYaaWqnpiCOQmki277NcQD7LH1r4F0/X3o0afERVtb9HWsDr22CZlmvbxtkPrK5gg6x3PWkAhrpaR5sKyMFnlmizED1tdJ7AmJukmoK58ErJonFskTw+Nw3te03BHrTPavNalPicbWSPbFVAASROOUSHpdET9oH9XeP6oN8Qq5l5vq2tcGF7Q598jSQHOttNmnadiD1VZNx4KwVZNx4KIpLI3o4BM6EsTejgEzoVdI4tGzqrL7uHlV/dv8AMd7ikjKdyr+7f5jvcUkZVkxaEwOqXV5QVuFRVFVSMkkc+VrnkvBIbI5o3OA2ABL8mi1Gu+pIPST+X/NcgyHzRYV+Hx/zSfnWwYHgMFDFyFLEIow4uDQSRmdvPOJKyGZQXILIUAoQcg7pHvOl6y7syl8TB90j3nS9Zd2ZS+IM9oKAcToQemvpfX9MxOA2Bv6o9gSf6CeFKD+IUvbMTiBBi9I4R8jqOaO9pugfs3JMynQ0j7zqOrTdm5JcUAE2eqbwLRehPxuSmBNnqm8C0XoT8bkG3oQhAIKEINX1h6HtxWifTEhsg+kp3HcyYA2v+6blp8jkp2IYe+nlfDMwskicWSNcLFrhvBCdhc+1m6qo8Wby0JEVUxtmvtzZgNzJbf0d0eUIFfCnMslj2js9BKYauF0TxuDhscPGx25w8oWMQZJmk1U0ZW1dQABawmkAtwzLb9ScpfjkLnkuJZNcuOYn6N28neufLftRnhuDzJuzcgaMKsm48FYKsm48FEUlkb0cAmdCWJvRwCZ0KukcWjZ1Vl93Dyq/u3+Y73FJGU7lX927zHe4pJCrJi1VbMoQgLrqPc8H61f1ST4mLl1l1DuePCr+qSfExAyIQgIKDkHdI950vWXdmUviYPuke86XrLuzKX2yDO6CeFKDr9L2zE4gSd6CD60oOv0vbMTiBBjtI+86nq03ZuSXlOhpH3nUdWm7NyS8oAJs9U3gWi9CfjclMATZ6pvAtF6E/G5Bt6EBCAQhCAUKVCD48SwiKqZyVTCyVh2lsjQ8X8YB3Hadu9aNiOofDJiSyOWEn9lIbNPkD8wXRUIOUs7nOguCaiqI6RmiF/ZGtp0Z1XUGGyCanhPKtuGyPe57gCLG22w2HxLbUKABVl3HgrXVZNx4IFkb0cAmdCWFvRwCZ4KukcWjaVVl93Cr2Aix3EWPA71qXzS4V+Hxe1/5lt6FZMW1H5pcK/D4va/8yPmlwr8Pi9r/AMy266lBqHzS4V+Hxe1/5lkME0FoqGTlqSlZFIWlhc3MTlNiRtJ8QWfQggIQUIMVjujFNXtaysgbM2NxcwOvzXEWvsI6FhTqmwr8Pi9r/wAy29BQarSasMNhkZLFQxtfE9skbgX3Y9pzNcLu6CAVtQFkIQUqIGyMdG8ZmvaWPB3FrhYj2Fan80uFfh8Xtf8AmW3oQaj80uFfh8Xtf+ZbJhuGR00TYIGBkcYsxgvZo3227d5K+tCAQhCCCtD0n0+qG136LwqlZUVLYuVmdI4sihbsNjYi5sW9I+21b4VyHEqs4Hj1RiFVFIaSvhAEzGGURSDJzXW2jazd0gi3TaB02DE+TihNY+KKWRrGvbnDWmctBcyMuPO23ttKvVYzDE/k5J4mPyGTK6RjXcm25c/KSDlABJO4WPiXCtZhFTiHymd0gpazD4jhzvkxqy4vDTkjZnYI5CS47T6totlJ9Hmz41hdHWtdIBgzWytlvG9xbypAka152jmgjMdo3lB0puntMcR/Reb6XkhJnzx8mXE25L7WblOnLbctaxjWTUU+GVdW+OmZNDWOpaZrZmzte27bOcGuN3hpJy3G69gF8cWCQjS3ZE3ZQCpG07J75eU377bPEtJqKRj8AxN7mguhxx7oj+o53JsJHqJHrUjqOi2lNXJPS007qSVs1CaiWaKZmZ02Y2ayIOuWgAAkN3gm+yy3GLEY3vdEyVjnxgGRgc1z2A7i5gN238q5HTYcIcdpIaVojtgTuSaDsa9zZHX2/vOJWvassKJxCmAfMyrp3TOrW/JMmS99lTUOmu4Ovs5hN+jpUDpesTTV9J8lFHNEXSYjHS1I5kpYHC7muG3I7+q3mTceBSwU8EbI6VkkEra6PGmtrZHtcGnnXawuJyl28237zuO1n37jwKJLI3o4BM8EsLejgEzwVdI4tGzqvL7uHzYnUmKCSVoBMcT3gHcS1pcL+TYtE0B01r66L5bWwUsVEYZHiRjy12dhsQ4Pecrdjtp8S3XHu9Z+ry/A5cY1MxYbJBJBle6smo52VbXZ+SdT5r2G3LuybvKrJi2z49rVM2GRV+HHky+ujpntkEb3taSb3aHENva48i3HSHSIw0lTNSOgllpgRkdMxjGy3AyyuzANO2+UkE7tl7rhlNh7BoxA9rQHT4qwSkEhz8pe1vT0A22L7K2gZTx6SwQtDY4zTNY0EnKOV8pv0lB3KkxpvyeGaofFE6dkezlWFhleAcjH3s/adlt69KrHIInFstRCwtYJHB8jGERk2DyHH7N7C+5cWxqGMVGDSYjDJNQHC4omtY10rflZadmRm0uN49g32G+xWI0+hiZV4y2shkdUP5CTDn5XOayDMA52YbGty5W3Oy4tvQdZx3SyWPFsMpYXsMFc2Z0tg1+drW5mFr/Fu3Ldlx7/AHjo11F/YBdhCD5sVqjDBLK0AmOJ8jQdxLWlwv5Ni53JrOqBg1JiXIxcpVVTYJG2kyNaXvbdvOvezRvJ3rfdIe9Kjq8vwOS8DQ+mjwWhxJrXComrWRyOzktLeUeNjN25rUDFVWLxQuyyzRMOVz7Pkaw8m37TrOI5o6TuCiTGoWxtmdPEI5CBHIZGNY8ncGvJs6/kK4ZrGgjbieKfLoZZJJaNjsMcGvc1ga1ud1wbBrdtzu2OvvVq2KMQYBJXwyS0IpnRytYHPby7r5AWt2knm2A2mxsg6NQaYSnHK2jllYKWlo452khrMhc2Iuc6Q9HPdv8AGtr/AE3ByTZ/lEXJPdlbJyjMjnE2Aa++Um+ywK4JrAw98mJYl8nuI4aGjlnitkdJSsEBczxty81x8w+JfXp/JDNJQVDSWYY7D+TpbQGsjiqAXAxckHttJbI25dvb5Cg7nUYpFG9kb5Y2vlvybXPa10gG05Wk3dYeIL6IZQ9oexwc1wDmuBDg5p2ggjYQR0rhtZgIfPo9R1XKPY6Koa9srTBIYjZzWPY17svNsLZt2w+JdwpKZsUbYo2hrI2BjGjc1rRYAeoIPZCEIIUOCshBQNRlV0IKWUZV6IQeeVTZXQgplUPGw8FdUl3KAsrOjgEzjVx1up+q/bU+wfrSfkXYmrilO31dHl5QamoZ6XmvT6eu9r3+/wB2SVWyspXcyymVRZeiEFLIyq6EFLKwUoQQVUhWUFBW3+rqcqsFKCmX/W9FldCDzylXClCAQhCD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9" descr="data:image/jpeg;base64,/9j/4AAQSkZJRgABAQAAAQABAAD/2wCEAAkGBhQREBQUEhIVFRIWFRQUFBUUERUUFBYVFhQVGBUUFRQXHCYeFxojGhUUHy8gIycqLCwsFx4xNTAqNSYrLCoBCQoKDgwOGg8PGiwkHyQpLCksLCwsLCwsLCwpLCksLCksLCwsLCksLCwsLCksLCwsLCksLCkpLCwsLCksLCwsLP/AABEIAOEA4QMBIgACEQEDEQH/xAAcAAABBQEBAQAAAAAAAAAAAAAAAwQFBgcCAQj/xABHEAACAQIDBAYHBAkCBAcBAAABAgMAEQQSIQUGMUETIlFhcZEHMlKBobHBFCNy0TNCYoKissLh8BVzNIOS8SREU2OTs9Il/8QAGQEAAwEBAQAAAAAAAAAAAAAAAAIDAQQF/8QAJREAAgICAwACAgIDAAAAAAAAAAECESExAxJBIlEEE5GhQmFx/9oADAMBAAIRAxEAPwDcaKKKACiiigAooooAKK8LW41E4rb4vliXpG7f1R7+f+a1tWY3RLE1H4nb0SaZsx7F1+PD41GPhpJdZnNvYXQfl86XhwiJ6qgd/E+ZraMtg23JX/Rw2Ha5/wC1JMcS3rShe5R+Q+tO6pm7O/7YraE+FkhWMJ0oiYOWLmGTLIDew4ENYDkeNMl9GP8A2WQ7MLetNIfefqTXn+ipzLH3j8qpO/G3cZHjpI4MSYkTAti0URRPmeNmzKS6k2Kq3lTzereOU7AGKjcxzPFhnzRkqQzvHnynkNWHhTU8C2i1f6Ina3mPyr0bLI9WWQfvflaq1uLj5/teOw0s8kyQHDmNpbGQdLGWYFgBccOPZVwxM4jRnb1UVnPgoJPwFK7To1U1Y3VcQvqzX7mF/nelU2xOnrxBh2obH61RdzN/sTiJsNHiYorYqKWWNos6sgiZ1+8RiRY9G1iD2VYNtb+YTB4gQTuyN0YkLCNmRVLFRnK3K8Oy2o1rXF6BNbLLht4Ym0JKHsYWHnw86klcEXBuO0aioR4VkFyARa4NuXjxFNlwLRm8Llf2TqD/AJ30lIa2WWioXD7fKnLOuU+0NVP+d16mI5AwBBBB4EG4rGqNTs6ooorDQooooAKKKKACiiigAooooAKKKKACmuO2ikQux15KOJ/ztpHae1RH1VGaQ8B2d5/Ko6DCEtnkOZz28B4VqRjZzKZMRq5yR8kHPx/v5U32xtnD4CAyzNkjBC6KWZmN7KANSTY8eyoDeT0jQwCPoj0kTySQS4iIh/s8gXjksc7C+a3AhGteudiTDamz5sJimDToOhldbENpmgxSW4hgFcHnY8jVK9Yl/RLY3GT4nZ0kmHSXDYho3aJZFXpQVJKgqbgF1HiM3dVI9HO8ZOMjX7U0seIwweRJ8RneLFIxVlUMb9fKSFGtmHs3qY9GeOxDNPFi8STJhMuHMBRQqqtss5k9ZycpFzy8RVY3j3blixWJw2Hw8jtJNDjsFJGgtDJnIkDyGwRPW4njGnbTpbQrembJWJbRxMmF2jiMQsRMeE2i0ssoZbCLFBFaMpxNwvEaC/fW2Jewva9he3C/O3deos7rYctiWaPP9qKGdXJKN0Ystl5dvjSRdDSVlQ342UmI2vs9Gd1jngxETNE+RmUKz5c2vVbOARzBNO/SfgUh2G8US2ROgRFFzYLIlh2nhzq5pgoxktGn3Yyx9UdQWAsh4qLADTspUygcx5ijtoOuyK3e3agwat0CEGTK0jO7SOxA0uzknS507zTL0jY/odlYpuZiMY8ZSI/kxqwiVfaHmKRx2zo54zHNGkkZsSrqGW44Gx5isvNs2sUVPcrcZ8M8U80/SOuFTDxRiIRiJDZ2BIJztcsL6XufdGbny4jEbSxeNjjjfDSzHCl3kKusUIWzRrazKbJcdvvrRJ4syMtyuZWXMtrrcEZhfS4veq7ujuvLs5GiE4mwwDGKMwrHIHLFmvIDZr8Ne3kBW9rsWtFS9J22ppMZBhsNK8ZieIM6OVPT4g5YlJHZGHb96rnuftuTFpNMbfZzM6YU5bM0UfVMjG+uZgSNORrLd4MBiVlwsTqRjcVJPiJOYWbEN0MSBhp91GGbQ6Zq2jZWzUw8EcMfqRoqL4KLXPedSe800qSRkbbHEkYYWIBHfTRYXhOaE3HNDqD/AJ51CekbbH2bAsVlkjndkXD9FbpHlzAqoBBuunWHMac7F/uxiMW0J+3xRxyrbrRuCrjKCWKj1CCbEXtcG1hakrFj3mix7P2qsunquOKnj7u0U9qv4nB5jmU5XHBhp5082btYk9HLpJyPJv70rRqZKUUUUowUUUUAFFFFABRRRQAVH7U2l0YyrrI3AdneaXx+NESFjx4AdpqIw0JuXfV2+A7K1Ixs9wuFy6tq54njTiqN6UulEcLffHBKz/bPs75JgCAI3vzRSSSOBIF7cQ93b21HhsDAcTj0mWRzHBMQVzKSciOTc5gB1i1rHQnS5pWLEvNFf9I25rR9Li8KpyuAcXCvE5TmXFRjlIh6x9/IveA3NxUsWIw2KwyNLh5WOFxEcSljExOYqF5R3++QngCyE6VtdRux93cPhOk+zxLH0rZ3y31OthrwUXNlGgvWqeKZjhm0Re2vR9hsVivtEufVBHJGrlI5spuply6sBYC1xfKvZViZ1RRcgKNBrppwpE4ktpHbvc+qPD2jUdtXbWGwYDTyjOfVB60jfgQcvh30uXg3CySX2lm9RNPabqj3Dia5ZGtd5LDnlAUf9RuaoG1/SVIQTGFiS9gzHO593qg93W8az/a+88+IY5pWI5XJJ8uA9wqseFshP8iMTa8Xt3BRfpJ47/tS5z5AmmB392cDYSIT3Rk/01hxZjxYnxJrzoaquBfZzv8ALfiNzO/WA5uo8YiPpTrDbxYGT1Jo79zlD8bVgnRE2Gp7Bx8hSkUVza6ppfrA2PwNuflR+lfZq/Kf0fRcZuLpKSO+zr58fjSoxLD1luO1Nf4TrXzvhNsz4dvu5CttOqxAPlWgbH38xCKplUSAi9wRcfvAWPl76nLhaLQ/IUjTY5VfgQbG/eD22PA0rVb2ZvFBivVa0nZ6sg//AF8al0xZX19V9sDh+IcvEVFqjoUkyp7F2dLj9ovjcTG8cOHZocHDIpVswPXnZTzvw77ewKjN+961xM64COUxYbpEjxuJCkqpa9sOGAsCSpBJ0vpwDVoW0cO0sLpHKY2dCqyoAWQkaMt9P80I41Vt2MMuydnSDGJHEsUjFpVbpPtGqlJcp1Dk5VCnW6jhTJ+mNeEvsjBDZ8DLPi80Cv8AdNOVUxRmwWJpSRnsb2JtpYWqUmhWVQQQdAVYG4sdQQRxBrM9tY07UxuHCQs6JgXxkeFnPRq8xkKp0o4EEZSNbMLagMTVt3Uwf+mbPijxcyKc/MhY0aV7rCh7ASe7jyFY176CZatlbSJPRyeuOB9ofn86lKgMXhs2o0cag8PdUlsvH9Iuujrow+tI0UQ9ooopTQooooAK8JtXtRm2sTZQg4tx/D/f86AGTy9NJmPqLoo+v18qh9+vtf2J/sBtMCCbfpMg1YRci+g0PEXA1tU1ELAAcqo+J2zj9muzYlftuCLM3TRKFnhBN7PHwKi/hb9YcKokTbGWwPSoRGv29AYmJjGKiW6Z7ax4iHjG9r3AGo1AI1o2huAZVf8A02bDtgcVrJFIS8UT8p8OUvZh2XFuBuNB7tTYUGNddo7M6GaVWvLA4HRzXBBEiN+jlysdSBfjx1N02JsODCIywRLEHYyOqkkZiADYnkLWA0HcKdtLKFSb2Pdn4UQQRx5iVijRMzHUhFC5m79K4J6TU6R9nAt3nsXupMydIbn9GOH7RHM/sisq9IPpCOILYfDNaHhJID+l7VU/+n/N4ccjFyZk5qCtkxvl6VBHeHA2Zh1WmsCi90Q4Mf2jp2Xqg4TZM2KJldyWYm7uWZmPjxtUbBpyB8QD86s+7mMdplSwCWPVAAAAU6j3/OutQ6LBwfs/ZLJI4bd6OwzLnsABm1A7bDgL1W8TsR1ksUIBchSeqp10sTpwrSIsNQ2zS4ZXylT6oy6rbW5voTw5UinRaXCpFGO7fRgiS+bQjKGKkHlmCGzXsPeKe7P2LEl2kGZVF7k3FxxIWwJB4i40seNW3E7Jd8lnACkMCAVbMNBa2mWxPf366NMXIMNnzZGzSDIpNmCsNb8TlXQcKO7YfqUSN2TLhyQVyJI9xlC5SByW/AnT3082jsFJhZ11HBhow8D9DTXa27ilVlgGUEFirMF0Gt0B7rm1+FrVJ7vY3poyGILroRzI06x8T2VjfqGS/wAWig7Y2A0Da6ofVbt7iORpthca8Wg1Tmp4d9uY91XDfRusia2ALHTQk6Ajtt1vOq/jpVdEVYlQre7A3LX5a6+ZNVjK1k5pw6t0OoXLqJItbcVvZwRyzdvYTbx7LXu/vuy9WYllGme3WU9jjn4/PjWfYaHrfpOjuCM1jbwa3I1KbNhdWKyLYkAK4N1bLfQkaZrX79KWUUx4TaZsWFxQAzRm6HUqDpr+sn5c6Nu7Gi2hhWhcnK1mVltmR1N1YA6XB5HvFZxsbbD4STiTCx6y+yT+uv1HPiNeN/wm0BbOhup1YDmPbHf865pRaO2E1IabE3di2cJ8VicSZZ31mxM1kAQEWRVuQo0XQcbADgBUFicRPt68cQMGy8wzzOo6XEZWvaNT6q3HHu1uerVt2zsODGpGs6dIiOJVGYgEgEa2PWUg8Kg9s78ZJPsmz4PtGKXqlVGWCC2n3jaAAdgsBwuOFYs/9Gf9Fj2Dgnw+Hjhmn6Z1uquRlZlF8gIuczBLXPO1++nMpMbiRfBh2j/PpWbbF3YxOLvi58TKm0YcQUQSJbDxBHGdEQaOjoTqpAPDtJ0xjyNY1Rqdk1FKGUEcCLiu6h9iz5WMZ8V+o+vnUxU2OmFFFFYaBNVuWbPIz+4eHL/O+pjas+WI9p6o9/H4XqBU2poispfpKgmZoWKYh8GiuZfssgWVJLjJKVscyqL2HDU3I0prs7fyRUiXCq+0Io4r4iRmC4q5c8IrljlUa6Ne462hNX/PVe23uNhcU3SMhjmvfpYG6KS/eQLE95F++qprTJtPaPd2Nm4ORhj8NC0TSoVIIMakFgSxiHVvcesNDqeOtTuIkzHIPFz2L2eJpDB4aPDQLHGMscaBVF76Dv5k/M1G7c2yMHhZJn1fiB7TtoieH0BrNsLpFY9J2+GRfskBsxA6Yj9VCNIx3kanusOdZnHHXUszSOzuSzsSzE8SSbk05girshHqjzOWbnI6hhq57lYAdd/BeHffQ+A18RVZijrRt19ntHAubieta2ouSRf3W86XkeCvDDJIxwV1DhFQmyqMx0yrY3PG558PhTuOKjE5lUZBc310J04nh3A++1c1nbRC7y7QeBFyCxYkZjY2tyA7e+q/s6d5pIo2dj17hgQGBJuWDEcePw7LVokmFDAqwBU6EHUEVAJuwiYtMqt0eUve97OjAgZiNBw53NNGSoSUW3Y22ts6cIIVPSo/VzOt2Q8eswFrcbG1xaqmmeGS4ujqbd4PMEcxWs9HUHvBu9FIC5OSQ2UNrZm4KpHfoKIz8Zk+P1FH2ttJsRlLKoZbi631BtoQSeBv51FPFT9kpJ46usHO8kZJFThtsvcX0HVzEDUlWBzW7coy99dyR01ljpibtaJXG4xJIWdC3VIvYlWXXuvyPeNKW3R3qMUoie4jY2Qtybja40sbg9motxsEd30jZJI8tnIOY+0p007LX+NRSbANns1nSWynW1lsb294PupaWh05Jpo2bZ+LsQP1W1XuPNfqKY7VEGBll2g7SKGjSKVEXMsjBgI3KgeuL5Qbga68ahN39pl0yMesLa/tDgRVshm6WPiVJBBItdW7RfS4Oo91czVM7YytFA2/vzjZOjCo2Bw8pIDlOlxhQKzGRYQcyrYcQP3qlfRiJR9oOXEfZXaN4XxVulkkKkSvb2TZTz5anWpHd7cmHCv0zM8+KPrYiYlnuRY5Bfq8SOZ76seehtaRqT2ztnIIYcVN6scUgZQRwIBqslql9hzXQr7J+B/vepsoiSooopBiG29Lqq9gv56D5GonNTrbMt5G8beQqPz1RaJvYtmozUjnr3PWmHGJa7KvL1m8F4Dzt5VmPpS2z0k6QA9WMZ2/G408l/nNaKZheRjwHVv2BRc/EnyrDtoYwzzSSnjI7N7idB7hYe6rcUcnNzyqNHEKVIwR1L7t7i4jFDMq5U9pquuE9ERtrOAfCrS5Ir05uPhm80VfdTZwlnGbVUGcjtsQAPM391aLFHUI26z7NdSZI26ZlgjzA+ubvYgfso3vtU5Ng8TEpd+hKKC7ZQ+bKou1teNga55y7PB28ceqpjmOOl1So/EY89AskQBLmMJmvY52HG2vAk0v0eKUZmEGUC5sHvYam3W42qZWxvtXplZDHIBdwFToixbQk5mvwsO7xp5s/aCzBsoYZTY5ltrcjQ6g6g8DSGIxIkjhniAZmKiLNfL97YEkDj1b0htKB8JH02KMTRB0FghJDSSKo6NRpcsRqbnjWmekriIwVOY2W3WN8un4uQql7Tj6CUSrIhsc0MdmvY8CRxAtqCT2W41MYiKTaReOHKscbA5mzXZteXC3jUdtDcOeKN5C6MERnIAOYhVJsNeNhTRpbYkrekQG1NoGdgzKqtaxKgi/ZcefnUey0sr5lDLqCLj3jSrFBuHMygmRBcA8CePvq1qJGnLRUJEptKlXqT0dS20lQn8JH1qtba2DLhmAkWwOisNVPv7a1ST0LKDWyvlihzKSCOBHGrDsxLwK3NsxY9rXIJPebCpaP0YyOobpV1APA86fYHcCeJColQi99QdL8bWNY5x+wjxST0VrDzGOQHlwNXbZOM63cwv+8ND8LVGz+j+Y6mSPt4H86jN2driSJHHAEHXs4H4GkdSWCkbi8l+zUZqQR9K9z1E6BbNUhsWW0lvaBH1HyNROenOAls4PYQfjrWM1FsoooqZQp+0pLue8sfM00zUptFuv7vqaa5qsiLFs1Gekc9cyPofA/KtMIfeHGdHgJm5lH83JA/mFUz0b7sfa8Tdh92mp/KrBvvLbZ5HaIh/GpqY9DGGAwrvzZyPKq31g2Qce3Ikyy7z7zwbKwokkBtfJFEls0jW9VewW1JPDxsDnqemTHu2ZMHh1TkHeQtbvYED+GufTE5k2lh4z6keHMgHLM8rgnyjTypxujuYMZEz9Jls1rWvSRjFR7SKTnLt1iJbQ3yn2nicCj4YxdFJI75ZM6MxjyxspIBFrubHt41sMMYmgU8nQA/vCxrNNubl/YsNLielLdCvSZbWvZhpflV83N2oJsKhHC7W7he4HupZ1XxHg5X8iqbBJfC4FDxDAN/yUZT8bVcVPLlwNVndeC+Llj5QzYy3cHnuv8NL7u7U6bEY9L6RYp0HgqRL/ADBqyRsNDPdw/cYOM8UlkQ/8jOnztSXpa2jZMFDa/SYnOV5FYUJ17szofdTbdeNhtTGISckc0zKCTYdNkk0HL1qivSBiTLtaJBwgw1/35nP9Kx0yXyQl/B/wXz0f4cR4MudMzMxP7I/sKk92ttLjsHFOBpJGrMvIEqMy+dxUHvLi/sexJyDYrhii/jkAjX+JxTf0RSZMJ0PsZSPAj871Nq05FU6qJQEwnQtJAeMMskX7qMQh965T761iVymGLjisTML8LqhIv5VRd+sF0W1JOyeOOYfiX7p/5EP71aLNg8+HKDTNEVv2ZkIv8apN2kyfGqbRmG6XpExkkkf2pIWhlt1o1ZHQn1SQWIYXsDz1v3Vcd9sOHwE7EXMcZmXxiGfj3hSPeaquxPR7PGY0kyhI8oLA+tl7ByvU36Tdrrh9mTC/XmX7PGOZaTRreCZj7u+h1a6hG2n2KvgfS3PeNTgV6O6qX6ck5bgFrZOzW1af090zDhlzDyvWEwJZUHYF+lbhD/w4/wBv+mt5IpaF4puWzN4/Szi3jDLs5MrC4P2k8D+5UFumrRx9G2hy8PP8q72MP/Bw/gFJ4OYDEi3Z9SKqopXRGU22rNJwM+ZFPaAfhS+aorYst4k8Kf5qg0dCeBbNS2Fbre40zz0vg2649/yNYMWz7fRUTnNFTopZE7V0cfhHzNM81Pt4VtIP3h5N/eorNVVok9i+auZD1T4H5UlmozVphWN9jfAn/lH+Jam/QrjQcNLH+sr3t3MND538qht4482CkHMKf4Df+mqruTvScBiRJYtGerKo4le0ftDiPeOdV69oNHO59eRNmh+lnd9maHFoLhFaKWw1CFsyP4BiwP4h31Xd095cTh5oo4yn2dnHSKUBY306rcuVa5s3akOLhzwussbDWxvb9lhxU9xsajDuPhekEgTKQc1gbC/hUlNdesi8uN9u0WcekU//AMnGf7J/mWo70YYq8DJ7JUjwIFPvSVKF2Ti8xC5oiq3IGY5lsBfie4VW/RpicsxX2ox5j/vWRXwY0nU0XvYuzuixWJkPCVw4/wDjjB+KtVF9EuIMkuIlYG2IkmmBINjmkJ07dCKu29GO6DA4qXmkEzD8QjbL8bVU/RzthRDgoWFnQZeGjKUOvcdBpWLKbNdJpFow+xOjxWIl/wDVKN5RRJ/QazzZ9sTtXFvmN2xaxZctwY8OuXMGvp1kGn7Va/tOdYopJW9WNHkPgilj8BWSeiLAlx0retlZ2P7crXNbB4bMmspGnT4ZZUKOoZCLFSAR3aGvNkbDiwxJiTLm0Op+tZr6WT02JweGJIXLNO4BINuqifKSme5GCTB4xHjZxn+7cFyQVYg8D3gUKDcbsHNKVUXD0qYTTCTj9WVoW/DMtx/FGo/eq5NN0eGz2vkiL2va+VL2v7qYbwbN+1YZo+eaN1/FHIjj+W3vp1tAWwco7IJB5Rmpt4SKJVJsyub00YiRAYNm2LC4aTEZl1/ZVASPeKqWMbE4ycT42QMy/o41Fo4x2KvLlrqTbUmltjH/AMNF+BflS0hrrjBLRxy5JPA3biPEfOtsh/4cf7f9NYix1HiPnW3Q/wDDj/b/AKaTl8H4PTEdl7WRcChuCyoAVvrfgB/eo7YEt5QTxJJPneoXDH7tfAVKbAPXJ7AavVI5HK5GpbCb7pPCpLNUXskWjUdij5U9zVzPZ2rQvmpxs8/eL7/kaYZqe7IF5R3Bj8LfWsYyJ7o68qU+xUVGy1Ff3uisQf2j/EL/AEqt5qu29WFzRMR7N/epv8r1Q81VhlEp7Fs1Gakc9GenEGWMS4kU8Dr7mGv1rLWiKOynipK+RtWqYzQg8j1T79R8fnWfbz4TJPm5P8xofhaq8bObmVoa4TMrZ45Hif24naNvNSKlhtjHsLf6lirf7zX873qFgepGF6pKKZHj5JLFno2Isj55pJJn9qR2Y+ZJNTNmy2SR4zwDRuUYeDA3pnE9Oo3pKLW2IS7OmkUpJjcU6NoyPiJGVhxsVLWIqTCELZWZCBYMjFWXvDDUGklalRe1+XC/K4tcfEedYNdnkGzWljeOfaGNAZSLtiZXjIOhR47m6kXH0qTg3QkkyxYfHPHkyBxBK8YKkaPcEdJbhw0vUeGq1bl7PfOZjomUqL/rXI1HcLUksIpH5MdbN9H8UUvSSSy4hsuW+IlaRgovYAnldibXHbTt9zICb3kGpNg9rX4WNri3jepvPXJeodmdHVGd7Z3Gxcd2h2hjXT2RiZc477A6jwqAxOysWq/eY3HhWFuvPMFIPLU2Ola+z0z2gA0bqwLAqQVHE3HLvp1P7QkofTMqghEaKg4KAB7qTkap3FbrTqCQFbuVtfiBUZithzqLmI8baWY+Skmrpo5XFrwiZnphPj8SL2xuKt2DES2t2WzcKczvUbO9UpPZBzcdDTLlAA5VLbuRXP4mA917n4CoaZvjVs3VwuoPsj4n+3zoZsVbResLoKWzU3jNhXWeuY7RbNU1uxFmkJ/Cvmf7VX81XDc7DdQN2kt7h1R9aSWEPDZaaKKKgdA2x8WZD3fLn8KzDGwdHIyH9Uke7kfK1auRVD302flZZBw9Rvmp8rj3CqcbzRLkWLK9mozUhnoz1cgdzpmUjt/wGqxvBg+liOnXHwYfn9asmeo/aEdutyOjfRvpTREkrRnUbU+glrrbeByOWHA8fHtplFJXQsnFJUyaikp3HJURDNT2OWlaKRkSSPSyvTBJaWWSkoomOw9adslrQRjMpARRdRYHTsrKRJVk3S23kfomPVc9Tufs9/zt21OcbRbjlTL50lcmSm3S1yZqhR02LtJSDy0k0tISTVtGWdSy1D7a2sIYy548FHa3IU6mnrP97to558oOiDL3ZuLfQe6qwjbI8k+qshcTPck8zrTCV67lkplPJyHE11aPPS7MUwy5nvyFaLsDCZEF+J1Piaqe7ezMzA20X4n+1XuAWFSm/Dp41bsdhq9zUjnrzPUi45jBYgDiSAPE6CtN2NhBHGAOQCj3Dj53qi7p4EyTZraJw/EdF+p9wrR40sAOyo8j8L8a9OqKKKkVCo7bezhNEyngRa/Z7Le41I14RQsA8mM4iIxuyMLMpII7xSeerhvzsI/pkGqi0nevJ/dwPd4VSc9dcXas45Lq6Fs9eObi1JZ6M9MKQ20sFplPA+qf6TVSxOHMbWPCtCnQMCDwqvbU2fybhyb6HvqkWQnH0r8ctO4p6YzwlDY0JLVDnqtExHNS6zVDpPS6YmsoZTJYTV0JqjVxFdielop2LlsDeSUypG7Z1a4u2rDQm+bnw51amxFZ9unrMW9hfi2nyvVsbFVGccnVxy+OR++IppiMYFBJIAGpJOgpjiNoqoJZgAONyBVO2/vP0oKR6R8yeLWPwFEYWZPlUUSO1t8+KwjuznT3qv5+VU+Wa9cPLTSbFchqfgKukonH8uR5Op8Rbx5Cl9l7PLt3niewUns/ZzO3aeZ7KumytmiMfPvrG/SiXiH2zMGEUADhUiGpuptXWepMusC2evVNzYak6CkM9WncnYhkfpmHVU2S/N+beC/PwrG6VjRVui27sbI6CJQfW4t+M8fIWHuqbrlEsLV1XI3Z2JUFFFFYaFFFFACWIgDCxHnw14g91ZTvVsA4WS6g9CxOU+yeaH6do8DWt0y2psxJ42R1urCxHyIPIjkaeEurEnDsjFc9Gen28OwXwkmVtUN8j20Ydh7GHMVFZ661k4njDF89JyqGFjXGejPWmEPtDZWmguOzmPA/Sq9Pgyt8vvHMe7lV4JpnisAr8Rr28D50yZOUPopYltx0pVZalsXsQ8rHx0PnURNs4ryK/L4U9kml6KCauumpkY2HAg1yWfsHxosP1rxl/wBhERwjSzN1mPM9nkPrTPaO92UkRAE+0b28tKqsm152XKTceH1pqWc8wPD+9JXpbNUmSWO2m0zZnNzawsAABTCTFgc7nsFcLg2btPyp9hdiMeVviaa2J1it5I4ln7hUns7YpblYfH+1TOC2Kq62ue01LxQAUo+XjwRwGzwgFhUkulIhq9z0rHWBfPRnpDPT3ZGy5MTKI4xrxZj6qr7TH/L1mjVkebA2M2KlCi4Qau3sr+Z4D+1a3s/BLEgVRYAAAdgFNNg7DTDRBEHeSeLNzZvy5VK1yzn2Z2ccOqCiiiplAooooAKKKKACiiigBltTZSTxskihlPEfIg8iO2sm3n3TkwbZtXhJ0e3DsVxyPfwPwrZqTnw6uCGAIIsQRcEHkQeIp4TcSc+NSPn7PRnq+7z+jU6yYTxMJP8A9bH+U+fKs+njZGKupVhoVYEEHvBrrjJS0ccouOxTPRnpvno6SmEsXJpJ4ga56SjpKAEJdnKeIHlTdtjp7Ip/0lGetsWkR3+jJ2UomylHIeVPc9HSUWFITTBgUusYFcZ6OkoNwLhq9z03z0dJWG2OM9GekFJJAAJJ0AAuSewDnV53Z9G8klnxV0TiIxpI34j+oPj4UspKOxoxctEHu/u9LjHsgsgPXkI6q937Tdw+HGtb2HsCPCxhEHeSfWY+0x+nKneCwCRIERQqqLBVFgP87ac1yzm5HZDjUQoooqZUKKKKACiiigAooooAKKKKACiiigDwiovbW7MGLW00YYjgw0dfwuNfdwqVorU6MavZk23PRXNHdsMwlX2Gskg9/qt8PCqVjMLJC2WVGRvZdSp91+NfR1N8XgI5VyyIrr7LqGHkatHma2QlwJ6PnPpKOkrZNo+i3By6qrwn/wBt9P8Ape48rVW8b6GnH6LEqe6SMr/EpPyqy5Ysg+GaM/6SjpKtOI9FWOXgsT/hlt/OFpm/o52gP/LE+EsR/rpu8fsn0n9EF0lHSVOr6OtoH/yxHjLEP66dQei3HtxSNPxTL/Rmo7x+w6S+isdJR0lX3B+huU/pcTGvciM582y1YtneifCR2MnSTH9t8q/9KW+JNK+WKHXDNmRwRs7BUVmY8FVSzHwA1q4bE9GOJmsZrQJ2HrSHwQGw95HhWrYDZMUC5YY0jXsRQt/G3H306AqMuZvReP46WyD2Dufh8ILxpd+cj9aQ+B4KO4WqcAr2iott7OhJLQUUUVhoUUUUAFFFFABRRRQAUUUUAFFFFABRRRQAUUUUAFFFFABRRRQB5XtFFABRRRQAUUUUAFFFFABRRRQAUUUUAFFFFABRRRQAUUUUAf/Z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575" y="160337"/>
            <a:ext cx="6248400" cy="357898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B13A720-50B5-E321-6CF0-A8443EE288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4312247"/>
            <a:ext cx="4457700" cy="193770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3ADB226-10AD-71FE-2FB0-B0C31391DD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975" y="4140378"/>
            <a:ext cx="4171950" cy="2281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354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2426" y="457201"/>
            <a:ext cx="8181974" cy="1219200"/>
          </a:xfrm>
        </p:spPr>
        <p:txBody>
          <a:bodyPr>
            <a:normAutofit/>
          </a:bodyPr>
          <a:lstStyle/>
          <a:p>
            <a:r>
              <a:rPr lang="en-US" dirty="0"/>
              <a:t>Nessus</a:t>
            </a:r>
          </a:p>
        </p:txBody>
      </p:sp>
      <p:sp>
        <p:nvSpPr>
          <p:cNvPr id="7" name="AutoShape 4" descr="data:image/jpeg;base64,/9j/4AAQSkZJRgABAQAAAQABAAD/2wCEAAkGBhQPEBQPDxAUFBQPEBQQDxUVFRcPFBAQFRgZFBQVFBQXHCgeGBklGhQUIC8gIycpLS0tFR4yNTArNSYrLSkBCQoKDAwOFA4PFDUkHiM1NSkwLSk1LDUuNSw1KTUpNTU2KSs1KSk1Ly8pNTUpKjUpKSstNiw1LCkrNS4sLDIpNf/AABEIALAA6wMBIgACEQEDEQH/xAAcAAACAgMBAQAAAAAAAAAAAAAACAECBQYHAwT/xABMEAABAwICBQULCAgDCQAAAAABAAIDBBEFEgYHITFxEyJBdLMINDVRYXJzgZGxshQXIyUyM1XSFVJTYnWSoeFCQ/BERVRjgqLC0eP/xAAYAQEAAwEAAAAAAAAAAAAAAAAAAQUGBP/EACYRAQAABAUEAgMAAAAAAAAAAAABBAYRQkSBgsECAxITBTEhQVH/2gAMAwEAAhEDEQA/AO4oQhAIQhAIQhAIQhBCpLuV1WTceCgcv+ea/wDsW8ft/wD5LqLdyWNnRwCZ0Ljle719zy8otN8/8fLSfp9HTa97/mMfq39uFKhSu1mQhCEAhCEAhCEAhCEAhCEAoJUrzmbcEA22GxG8bN4QXzKMy1DCYJHVNYx1XUFtJLE2IF7Tma+lY5wdzdvOeXX8dujYsJV6UVAwqaPlyK2lhD5JbDM6HI2WOYNItzw5rN32g8b2oOl3UrzjFha/9/7r0QCEIQCEIQCEIQCEIQQqybjwVlWTceCiKSyN6PUmdCWJvRwCZ0KukcWjZ1Xl93AUqFKsmLCEIQCEIQCEIQCEIQCEIQCiylCD4Y8Gia6V7WWdU25c5nc+zcgvt2c0AbLbl5TaN0743QuhaWPiZA8XIL4Y75GOcDctGZ2wn/EVk0IKtZbZ/dWQhAIQhAIQoQShVDlhcS02oaUls9bAxzftNMjS8cWAkj2IM4hai3WxhZIH6Qi2+eP6lqzmG6R01VspqmGUgXIjkbIQPKAbhBkVWTceCsFWTceCiKSyN6OATOhLE3o4BM6FXSOLRs6qy+7gKVBUZlZMWshVui6CyFW6C5BZCgFCCUKuZF0FkKpcpBQShQVGZBZCrdTdBKEIQCEIQQtc0106p8Jh5Woddz7iGJts8rh4vEBsu47Bf1L7dKdI4sOpZKuc82JuwDfI87GMb5SdiUzSfSWbEql9VUOu555ovsjZ/hYwdDR/7PSgzmmGtatxIlrpTDCTshiJY2377vtPPHZ5AtLuhCAut+1G+G4PMm7Ny0Fb/qM8NweZN2bkDRBVk3HgrBVk3HgoiksjejgEzoSxN6OATOhV0ji0bOqsvu4eNZ92/wAx3uKSUlO3V/dv8x3uKSMqyYsXRdCLIC66j3PB+tX9Uk+Ji5cuodzx4Vf1ST4mIGRCCgIQcf7pDvOl6y7syl+zJgu6R7zpesu7MpfEGe0FP1pQ/wAQpej/AJzE4jQk70E8KUH8Qpe2YnECDHaSd51HVpuzckwJToaR951HVpuzckuKCQ5Nlqm8C0XoT8bkpgTZ6pvAtF6E/G5Bt6EIQCq5WVXIF87oPSszVbMOY76OlaJJR+tO8XF/NYR/OVyIlZPSjFDV1tRUk35aeSQH90uOX/tt7FjEFmt2+5d41dajYhE2pxVhfI8BzKe5a2NpGzlbbXO/d3DyrStR+i7a3EhJI3NHRM5dwIu0y3tED67u/wChM2AgwY0GoALfo+kta33EfvyrwoNXlDT1LaunpWRSszWdGXMFnDKQWXy7j4lsqEEBVk3HgrKsm48FEUlkb0cAmdCWJvRwCZ0KukcWjZ1Vl93Dyq/u3+Y73FJGU7lX92/zHe4pIyrJi0JgdUurygrcKiqKqkZJI58rXPJeCQ2RzRucBsACX5NFqNd9SQekn8v+a5BkPmhwr/gI/wCaT86yGB6BUNBLy1JSsikLSwuBeTkO0jnOPiCz+ZSCgAhSoQcg7pHvOl6y7syl8TB90j3nS9Zd2ZS+IM9oJ4UoOv0vbMTiBJrohVNhxCkmlcGsirKeSRx3NY2VjnONugAEpmxrawv8Qi9j/wAqDPaR951PVpuzckvKabHNaeGSUs8bK+IufBK1os/a5zCAPs+MpWiEEBNnqm8C0XoT8bkpibPVN4FovQn43INvQhCAXxYy8tp5nDe2GQjiGEhfavixphdTzAbzBIBxLDZAlRQgoUjv/c3UgFJVTW2vqGRk+MMZmA9sp9q7GuRdzhNehqWdLasO/mjYP/ErrqgCEIQQqybjwVlWTceCiKSyN6OATOhLE3o4BM6FXSOLRs6qy+7h5Vf3b/Md7ikjKdyr+7f5jvcUkZVkxaFbMqqbIC6ZvUH4Hb1ib3hLImb1B+B29Ym94QdHQUIKDj/dI950vWXdmUviYPuke86XrLuzKX1BIKi6LIsgLouiyEAmz1TeBaL0J+NyUxNnqm8C0XoT8bkG3oQhAKrxfYenfwVlDkCW6QYaaWqnpiCOQmki277NcQD7LH1r4F0/X3o0afERVtb9HWsDr22CZlmvbxtkPrK5gg6x3PWkAhrpaR5sKyMFnlmizED1tdJ7AmJukmoK58ErJonFskTw+Nw3te03BHrTPavNalPicbWSPbFVAASROOUSHpdET9oH9XeP6oN8Qq5l5vq2tcGF7Q598jSQHOttNmnadiD1VZNx4KwVZNx4KIpLI3o4BM6EsTejgEzoVdI4tGzqrL7uHlV/dv8AMd7ikjKdyr+7f5jvcUkZVkxaEwOqXV5QVuFRVFVSMkkc+VrnkvBIbI5o3OA2ABL8mi1Gu+pIPST+X/NcgyHzRYV+Hx/zSfnWwYHgMFDFyFLEIow4uDQSRmdvPOJKyGZQXILIUAoQcg7pHvOl6y7syl8TB90j3nS9Zd2ZS+IM9oKAcToQemvpfX9MxOA2Bv6o9gSf6CeFKD+IUvbMTiBBi9I4R8jqOaO9pugfs3JMynQ0j7zqOrTdm5JcUAE2eqbwLRehPxuSmBNnqm8C0XoT8bkG3oQhAIKEINX1h6HtxWifTEhsg+kp3HcyYA2v+6blp8jkp2IYe+nlfDMwskicWSNcLFrhvBCdhc+1m6qo8Wby0JEVUxtmvtzZgNzJbf0d0eUIFfCnMslj2js9BKYauF0TxuDhscPGx25w8oWMQZJmk1U0ZW1dQABawmkAtwzLb9ScpfjkLnkuJZNcuOYn6N28neufLftRnhuDzJuzcgaMKsm48FYKsm48FEUlkb0cAmdCWJvRwCZ0KukcWjZ1Vl93Dyq/u3+Y73FJGU7lX927zHe4pJCrJi1VbMoQgLrqPc8H61f1ST4mLl1l1DuePCr+qSfExAyIQgIKDkHdI950vWXdmUviYPuke86XrLuzKX2yDO6CeFKDr9L2zE4gSd6CD60oOv0vbMTiBBjtI+86nq03ZuSXlOhpH3nUdWm7NyS8oAJs9U3gWi9CfjclMATZ6pvAtF6E/G5Bt6EBCAQhCAUKVCD48SwiKqZyVTCyVh2lsjQ8X8YB3Hadu9aNiOofDJiSyOWEn9lIbNPkD8wXRUIOUs7nOguCaiqI6RmiF/ZGtp0Z1XUGGyCanhPKtuGyPe57gCLG22w2HxLbUKABVl3HgrXVZNx4IFkb0cAmdCWFvRwCZ4KukcWjaVVl93Cr2Aix3EWPA71qXzS4V+Hxe1/5lt6FZMW1H5pcK/D4va/8yPmlwr8Pi9r/AMy266lBqHzS4V+Hxe1/5lkME0FoqGTlqSlZFIWlhc3MTlNiRtJ8QWfQggIQUIMVjujFNXtaysgbM2NxcwOvzXEWvsI6FhTqmwr8Pi9r/wAy29BQarSasMNhkZLFQxtfE9skbgX3Y9pzNcLu6CAVtQFkIQUqIGyMdG8ZmvaWPB3FrhYj2Fan80uFfh8Xtf8AmW3oQaj80uFfh8Xtf+ZbJhuGR00TYIGBkcYsxgvZo3227d5K+tCAQhCCCtD0n0+qG136LwqlZUVLYuVmdI4sihbsNjYi5sW9I+21b4VyHEqs4Hj1RiFVFIaSvhAEzGGURSDJzXW2jazd0gi3TaB02DE+TihNY+KKWRrGvbnDWmctBcyMuPO23ttKvVYzDE/k5J4mPyGTK6RjXcm25c/KSDlABJO4WPiXCtZhFTiHymd0gpazD4jhzvkxqy4vDTkjZnYI5CS47T6totlJ9Hmz41hdHWtdIBgzWytlvG9xbypAka152jmgjMdo3lB0puntMcR/Reb6XkhJnzx8mXE25L7WblOnLbctaxjWTUU+GVdW+OmZNDWOpaZrZmzte27bOcGuN3hpJy3G69gF8cWCQjS3ZE3ZQCpG07J75eU377bPEtJqKRj8AxN7mguhxx7oj+o53JsJHqJHrUjqOi2lNXJPS007qSVs1CaiWaKZmZ02Y2ayIOuWgAAkN3gm+yy3GLEY3vdEyVjnxgGRgc1z2A7i5gN238q5HTYcIcdpIaVojtgTuSaDsa9zZHX2/vOJWvassKJxCmAfMyrp3TOrW/JMmS99lTUOmu4Ovs5hN+jpUDpesTTV9J8lFHNEXSYjHS1I5kpYHC7muG3I7+q3mTceBSwU8EbI6VkkEra6PGmtrZHtcGnnXawuJyl28237zuO1n37jwKJLI3o4BM8EsLejgEzwVdI4tGzqvL7uHzYnUmKCSVoBMcT3gHcS1pcL+TYtE0B01r66L5bWwUsVEYZHiRjy12dhsQ4Pecrdjtp8S3XHu9Z+ry/A5cY1MxYbJBJBle6smo52VbXZ+SdT5r2G3LuybvKrJi2z49rVM2GRV+HHky+ujpntkEb3taSb3aHENva48i3HSHSIw0lTNSOgllpgRkdMxjGy3AyyuzANO2+UkE7tl7rhlNh7BoxA9rQHT4qwSkEhz8pe1vT0A22L7K2gZTx6SwQtDY4zTNY0EnKOV8pv0lB3KkxpvyeGaofFE6dkezlWFhleAcjH3s/adlt69KrHIInFstRCwtYJHB8jGERk2DyHH7N7C+5cWxqGMVGDSYjDJNQHC4omtY10rflZadmRm0uN49g32G+xWI0+hiZV4y2shkdUP5CTDn5XOayDMA52YbGty5W3Oy4tvQdZx3SyWPFsMpYXsMFc2Z0tg1+drW5mFr/Fu3Ldlx7/AHjo11F/YBdhCD5sVqjDBLK0AmOJ8jQdxLWlwv5Ni53JrOqBg1JiXIxcpVVTYJG2kyNaXvbdvOvezRvJ3rfdIe9Kjq8vwOS8DQ+mjwWhxJrXComrWRyOzktLeUeNjN25rUDFVWLxQuyyzRMOVz7Pkaw8m37TrOI5o6TuCiTGoWxtmdPEI5CBHIZGNY8ncGvJs6/kK4ZrGgjbieKfLoZZJJaNjsMcGvc1ga1ud1wbBrdtzu2OvvVq2KMQYBJXwyS0IpnRytYHPby7r5AWt2knm2A2mxsg6NQaYSnHK2jllYKWlo452khrMhc2Iuc6Q9HPdv8AGtr/AE3ByTZ/lEXJPdlbJyjMjnE2Aa++Um+ywK4JrAw98mJYl8nuI4aGjlnitkdJSsEBczxty81x8w+JfXp/JDNJQVDSWYY7D+TpbQGsjiqAXAxckHttJbI25dvb5Cg7nUYpFG9kb5Y2vlvybXPa10gG05Wk3dYeIL6IZQ9oexwc1wDmuBDg5p2ggjYQR0rhtZgIfPo9R1XKPY6Koa9srTBIYjZzWPY17svNsLZt2w+JdwpKZsUbYo2hrI2BjGjc1rRYAeoIPZCEIIUOCshBQNRlV0IKWUZV6IQeeVTZXQgplUPGw8FdUl3KAsrOjgEzjVx1up+q/bU+wfrSfkXYmrilO31dHl5QamoZ6XmvT6eu9r3+/wB2SVWyspXcyymVRZeiEFLIyq6EFLKwUoQQVUhWUFBW3+rqcqsFKCmX/W9FldCDzylXClCAQhCD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9" descr="data:image/jpeg;base64,/9j/4AAQSkZJRgABAQAAAQABAAD/2wCEAAkGBhQREBQUEhIVFRIWFRQUFBUUERUUFBYVFhQVGBUUFRQXHCYeFxojGhUUHy8gIycqLCwsFx4xNTAqNSYrLCoBCQoKDgwOGg8PGiwkHyQpLCksLCwsLCwsLCwpLCksLCksLCwsLCksLCwsLCksLCwsLCksLCkpLCwsLCksLCwsLP/AABEIAOEA4QMBIgACEQEDEQH/xAAcAAABBQEBAQAAAAAAAAAAAAAAAwQFBgcCAQj/xABHEAACAQIDBAYHBAkCBAcBAAABAgMAEQQSIQUGMUETIlFhcZEHMlKBobHBFCNy0TNCYoKissLh8BVzNIOS8SREU2OTs9Il/8QAGQEAAwEBAQAAAAAAAAAAAAAAAAIDAQQF/8QAJREAAgICAwACAgIDAAAAAAAAAAECESExAxJBIlEEE5GhQmFx/9oADAMBAAIRAxEAPwDcaKKKACiiigAooooAKK8LW41E4rb4vliXpG7f1R7+f+a1tWY3RLE1H4nb0SaZsx7F1+PD41GPhpJdZnNvYXQfl86XhwiJ6qgd/E+ZraMtg23JX/Rw2Ha5/wC1JMcS3rShe5R+Q+tO6pm7O/7YraE+FkhWMJ0oiYOWLmGTLIDew4ENYDkeNMl9GP8A2WQ7MLetNIfefqTXn+ipzLH3j8qpO/G3cZHjpI4MSYkTAti0URRPmeNmzKS6k2Kq3lTzereOU7AGKjcxzPFhnzRkqQzvHnynkNWHhTU8C2i1f6Ina3mPyr0bLI9WWQfvflaq1uLj5/teOw0s8kyQHDmNpbGQdLGWYFgBccOPZVwxM4jRnb1UVnPgoJPwFK7To1U1Y3VcQvqzX7mF/nelU2xOnrxBh2obH61RdzN/sTiJsNHiYorYqKWWNos6sgiZ1+8RiRY9G1iD2VYNtb+YTB4gQTuyN0YkLCNmRVLFRnK3K8Oy2o1rXF6BNbLLht4Ym0JKHsYWHnw86klcEXBuO0aioR4VkFyARa4NuXjxFNlwLRm8Llf2TqD/AJ30lIa2WWioXD7fKnLOuU+0NVP+d16mI5AwBBBB4EG4rGqNTs6ooorDQooooAKKKKACiiigAooooAKKKKACmuO2ikQux15KOJ/ztpHae1RH1VGaQ8B2d5/Ko6DCEtnkOZz28B4VqRjZzKZMRq5yR8kHPx/v5U32xtnD4CAyzNkjBC6KWZmN7KANSTY8eyoDeT0jQwCPoj0kTySQS4iIh/s8gXjksc7C+a3AhGteudiTDamz5sJimDToOhldbENpmgxSW4hgFcHnY8jVK9Yl/RLY3GT4nZ0kmHSXDYho3aJZFXpQVJKgqbgF1HiM3dVI9HO8ZOMjX7U0seIwweRJ8RneLFIxVlUMb9fKSFGtmHs3qY9GeOxDNPFi8STJhMuHMBRQqqtss5k9ZycpFzy8RVY3j3blixWJw2Hw8jtJNDjsFJGgtDJnIkDyGwRPW4njGnbTpbQrembJWJbRxMmF2jiMQsRMeE2i0ssoZbCLFBFaMpxNwvEaC/fW2Jewva9he3C/O3deos7rYctiWaPP9qKGdXJKN0Ystl5dvjSRdDSVlQ342UmI2vs9Gd1jngxETNE+RmUKz5c2vVbOARzBNO/SfgUh2G8US2ROgRFFzYLIlh2nhzq5pgoxktGn3Yyx9UdQWAsh4qLADTspUygcx5ijtoOuyK3e3agwat0CEGTK0jO7SOxA0uzknS507zTL0jY/odlYpuZiMY8ZSI/kxqwiVfaHmKRx2zo54zHNGkkZsSrqGW44Gx5isvNs2sUVPcrcZ8M8U80/SOuFTDxRiIRiJDZ2BIJztcsL6XufdGbny4jEbSxeNjjjfDSzHCl3kKusUIWzRrazKbJcdvvrRJ4syMtyuZWXMtrrcEZhfS4veq7ujuvLs5GiE4mwwDGKMwrHIHLFmvIDZr8Ne3kBW9rsWtFS9J22ppMZBhsNK8ZieIM6OVPT4g5YlJHZGHb96rnuftuTFpNMbfZzM6YU5bM0UfVMjG+uZgSNORrLd4MBiVlwsTqRjcVJPiJOYWbEN0MSBhp91GGbQ6Zq2jZWzUw8EcMfqRoqL4KLXPedSe800qSRkbbHEkYYWIBHfTRYXhOaE3HNDqD/AJ51CekbbH2bAsVlkjndkXD9FbpHlzAqoBBuunWHMac7F/uxiMW0J+3xRxyrbrRuCrjKCWKj1CCbEXtcG1hakrFj3mix7P2qsunquOKnj7u0U9qv4nB5jmU5XHBhp5082btYk9HLpJyPJv70rRqZKUUUUowUUUUAFFFFABRRRQAVH7U2l0YyrrI3AdneaXx+NESFjx4AdpqIw0JuXfV2+A7K1Ixs9wuFy6tq54njTiqN6UulEcLffHBKz/bPs75JgCAI3vzRSSSOBIF7cQ93b21HhsDAcTj0mWRzHBMQVzKSciOTc5gB1i1rHQnS5pWLEvNFf9I25rR9Li8KpyuAcXCvE5TmXFRjlIh6x9/IveA3NxUsWIw2KwyNLh5WOFxEcSljExOYqF5R3++QngCyE6VtdRux93cPhOk+zxLH0rZ3y31OthrwUXNlGgvWqeKZjhm0Re2vR9hsVivtEufVBHJGrlI5spuply6sBYC1xfKvZViZ1RRcgKNBrppwpE4ktpHbvc+qPD2jUdtXbWGwYDTyjOfVB60jfgQcvh30uXg3CySX2lm9RNPabqj3Dia5ZGtd5LDnlAUf9RuaoG1/SVIQTGFiS9gzHO593qg93W8az/a+88+IY5pWI5XJJ8uA9wqseFshP8iMTa8Xt3BRfpJ47/tS5z5AmmB392cDYSIT3Rk/01hxZjxYnxJrzoaquBfZzv8ALfiNzO/WA5uo8YiPpTrDbxYGT1Jo79zlD8bVgnRE2Gp7Bx8hSkUVza6ppfrA2PwNuflR+lfZq/Kf0fRcZuLpKSO+zr58fjSoxLD1luO1Nf4TrXzvhNsz4dvu5CttOqxAPlWgbH38xCKplUSAi9wRcfvAWPl76nLhaLQ/IUjTY5VfgQbG/eD22PA0rVb2ZvFBivVa0nZ6sg//AF8al0xZX19V9sDh+IcvEVFqjoUkyp7F2dLj9ovjcTG8cOHZocHDIpVswPXnZTzvw77ewKjN+961xM64COUxYbpEjxuJCkqpa9sOGAsCSpBJ0vpwDVoW0cO0sLpHKY2dCqyoAWQkaMt9P80I41Vt2MMuydnSDGJHEsUjFpVbpPtGqlJcp1Dk5VCnW6jhTJ+mNeEvsjBDZ8DLPi80Cv8AdNOVUxRmwWJpSRnsb2JtpYWqUmhWVQQQdAVYG4sdQQRxBrM9tY07UxuHCQs6JgXxkeFnPRq8xkKp0o4EEZSNbMLagMTVt3Uwf+mbPijxcyKc/MhY0aV7rCh7ASe7jyFY176CZatlbSJPRyeuOB9ofn86lKgMXhs2o0cag8PdUlsvH9Iuujrow+tI0UQ9ooopTQooooAK8JtXtRm2sTZQg4tx/D/f86AGTy9NJmPqLoo+v18qh9+vtf2J/sBtMCCbfpMg1YRci+g0PEXA1tU1ELAAcqo+J2zj9muzYlftuCLM3TRKFnhBN7PHwKi/hb9YcKokTbGWwPSoRGv29AYmJjGKiW6Z7ax4iHjG9r3AGo1AI1o2huAZVf8A02bDtgcVrJFIS8UT8p8OUvZh2XFuBuNB7tTYUGNddo7M6GaVWvLA4HRzXBBEiN+jlysdSBfjx1N02JsODCIywRLEHYyOqkkZiADYnkLWA0HcKdtLKFSb2Pdn4UQQRx5iVijRMzHUhFC5m79K4J6TU6R9nAt3nsXupMydIbn9GOH7RHM/sisq9IPpCOILYfDNaHhJID+l7VU/+n/N4ccjFyZk5qCtkxvl6VBHeHA2Zh1WmsCi90Q4Mf2jp2Xqg4TZM2KJldyWYm7uWZmPjxtUbBpyB8QD86s+7mMdplSwCWPVAAAAU6j3/OutQ6LBwfs/ZLJI4bd6OwzLnsABm1A7bDgL1W8TsR1ksUIBchSeqp10sTpwrSIsNQ2zS4ZXylT6oy6rbW5voTw5UinRaXCpFGO7fRgiS+bQjKGKkHlmCGzXsPeKe7P2LEl2kGZVF7k3FxxIWwJB4i40seNW3E7Jd8lnACkMCAVbMNBa2mWxPf366NMXIMNnzZGzSDIpNmCsNb8TlXQcKO7YfqUSN2TLhyQVyJI9xlC5SByW/AnT3082jsFJhZ11HBhow8D9DTXa27ilVlgGUEFirMF0Gt0B7rm1+FrVJ7vY3poyGILroRzI06x8T2VjfqGS/wAWig7Y2A0Da6ofVbt7iORpthca8Wg1Tmp4d9uY91XDfRusia2ALHTQk6Ajtt1vOq/jpVdEVYlQre7A3LX5a6+ZNVjK1k5pw6t0OoXLqJItbcVvZwRyzdvYTbx7LXu/vuy9WYllGme3WU9jjn4/PjWfYaHrfpOjuCM1jbwa3I1KbNhdWKyLYkAK4N1bLfQkaZrX79KWUUx4TaZsWFxQAzRm6HUqDpr+sn5c6Nu7Gi2hhWhcnK1mVltmR1N1YA6XB5HvFZxsbbD4STiTCx6y+yT+uv1HPiNeN/wm0BbOhup1YDmPbHf865pRaO2E1IabE3di2cJ8VicSZZ31mxM1kAQEWRVuQo0XQcbADgBUFicRPt68cQMGy8wzzOo6XEZWvaNT6q3HHu1uerVt2zsODGpGs6dIiOJVGYgEgEa2PWUg8Kg9s78ZJPsmz4PtGKXqlVGWCC2n3jaAAdgsBwuOFYs/9Gf9Fj2Dgnw+Hjhmn6Z1uquRlZlF8gIuczBLXPO1++nMpMbiRfBh2j/PpWbbF3YxOLvi58TKm0YcQUQSJbDxBHGdEQaOjoTqpAPDtJ0xjyNY1Rqdk1FKGUEcCLiu6h9iz5WMZ8V+o+vnUxU2OmFFFFYaBNVuWbPIz+4eHL/O+pjas+WI9p6o9/H4XqBU2poispfpKgmZoWKYh8GiuZfssgWVJLjJKVscyqL2HDU3I0prs7fyRUiXCq+0Io4r4iRmC4q5c8IrljlUa6Ne462hNX/PVe23uNhcU3SMhjmvfpYG6KS/eQLE95F++qprTJtPaPd2Nm4ORhj8NC0TSoVIIMakFgSxiHVvcesNDqeOtTuIkzHIPFz2L2eJpDB4aPDQLHGMscaBVF76Dv5k/M1G7c2yMHhZJn1fiB7TtoieH0BrNsLpFY9J2+GRfskBsxA6Yj9VCNIx3kanusOdZnHHXUszSOzuSzsSzE8SSbk05girshHqjzOWbnI6hhq57lYAdd/BeHffQ+A18RVZijrRt19ntHAubieta2ouSRf3W86XkeCvDDJIxwV1DhFQmyqMx0yrY3PG558PhTuOKjE5lUZBc310J04nh3A++1c1nbRC7y7QeBFyCxYkZjY2tyA7e+q/s6d5pIo2dj17hgQGBJuWDEcePw7LVokmFDAqwBU6EHUEVAJuwiYtMqt0eUve97OjAgZiNBw53NNGSoSUW3Y22ts6cIIVPSo/VzOt2Q8eswFrcbG1xaqmmeGS4ujqbd4PMEcxWs9HUHvBu9FIC5OSQ2UNrZm4KpHfoKIz8Zk+P1FH2ttJsRlLKoZbi631BtoQSeBv51FPFT9kpJ46usHO8kZJFThtsvcX0HVzEDUlWBzW7coy99dyR01ljpibtaJXG4xJIWdC3VIvYlWXXuvyPeNKW3R3qMUoie4jY2Qtybja40sbg9motxsEd30jZJI8tnIOY+0p007LX+NRSbANns1nSWynW1lsb294PupaWh05Jpo2bZ+LsQP1W1XuPNfqKY7VEGBll2g7SKGjSKVEXMsjBgI3KgeuL5Qbga68ahN39pl0yMesLa/tDgRVshm6WPiVJBBItdW7RfS4Oo91czVM7YytFA2/vzjZOjCo2Bw8pIDlOlxhQKzGRYQcyrYcQP3qlfRiJR9oOXEfZXaN4XxVulkkKkSvb2TZTz5anWpHd7cmHCv0zM8+KPrYiYlnuRY5Bfq8SOZ76seehtaRqT2ztnIIYcVN6scUgZQRwIBqslql9hzXQr7J+B/vepsoiSooopBiG29Lqq9gv56D5GonNTrbMt5G8beQqPz1RaJvYtmozUjnr3PWmHGJa7KvL1m8F4Dzt5VmPpS2z0k6QA9WMZ2/G408l/nNaKZheRjwHVv2BRc/EnyrDtoYwzzSSnjI7N7idB7hYe6rcUcnNzyqNHEKVIwR1L7t7i4jFDMq5U9pquuE9ERtrOAfCrS5Ir05uPhm80VfdTZwlnGbVUGcjtsQAPM391aLFHUI26z7NdSZI26ZlgjzA+ubvYgfso3vtU5Ng8TEpd+hKKC7ZQ+bKou1teNga55y7PB28ceqpjmOOl1So/EY89AskQBLmMJmvY52HG2vAk0v0eKUZmEGUC5sHvYam3W42qZWxvtXplZDHIBdwFToixbQk5mvwsO7xp5s/aCzBsoYZTY5ltrcjQ6g6g8DSGIxIkjhniAZmKiLNfL97YEkDj1b0htKB8JH02KMTRB0FghJDSSKo6NRpcsRqbnjWmekriIwVOY2W3WN8un4uQql7Tj6CUSrIhsc0MdmvY8CRxAtqCT2W41MYiKTaReOHKscbA5mzXZteXC3jUdtDcOeKN5C6MERnIAOYhVJsNeNhTRpbYkrekQG1NoGdgzKqtaxKgi/ZcefnUey0sr5lDLqCLj3jSrFBuHMygmRBcA8CePvq1qJGnLRUJEptKlXqT0dS20lQn8JH1qtba2DLhmAkWwOisNVPv7a1ST0LKDWyvlihzKSCOBHGrDsxLwK3NsxY9rXIJPebCpaP0YyOobpV1APA86fYHcCeJColQi99QdL8bWNY5x+wjxST0VrDzGOQHlwNXbZOM63cwv+8ND8LVGz+j+Y6mSPt4H86jN2driSJHHAEHXs4H4GkdSWCkbi8l+zUZqQR9K9z1E6BbNUhsWW0lvaBH1HyNROenOAls4PYQfjrWM1FsoooqZQp+0pLue8sfM00zUptFuv7vqaa5qsiLFs1Gekc9cyPofA/KtMIfeHGdHgJm5lH83JA/mFUz0b7sfa8Tdh92mp/KrBvvLbZ5HaIh/GpqY9DGGAwrvzZyPKq31g2Qce3Ikyy7z7zwbKwokkBtfJFEls0jW9VewW1JPDxsDnqemTHu2ZMHh1TkHeQtbvYED+GufTE5k2lh4z6keHMgHLM8rgnyjTypxujuYMZEz9Jls1rWvSRjFR7SKTnLt1iJbQ3yn2nicCj4YxdFJI75ZM6MxjyxspIBFrubHt41sMMYmgU8nQA/vCxrNNubl/YsNLielLdCvSZbWvZhpflV83N2oJsKhHC7W7he4HupZ1XxHg5X8iqbBJfC4FDxDAN/yUZT8bVcVPLlwNVndeC+Llj5QzYy3cHnuv8NL7u7U6bEY9L6RYp0HgqRL/ADBqyRsNDPdw/cYOM8UlkQ/8jOnztSXpa2jZMFDa/SYnOV5FYUJ17szofdTbdeNhtTGISckc0zKCTYdNkk0HL1qivSBiTLtaJBwgw1/35nP9Kx0yXyQl/B/wXz0f4cR4MudMzMxP7I/sKk92ttLjsHFOBpJGrMvIEqMy+dxUHvLi/sexJyDYrhii/jkAjX+JxTf0RSZMJ0PsZSPAj871Nq05FU6qJQEwnQtJAeMMskX7qMQh965T761iVymGLjisTML8LqhIv5VRd+sF0W1JOyeOOYfiX7p/5EP71aLNg8+HKDTNEVv2ZkIv8apN2kyfGqbRmG6XpExkkkf2pIWhlt1o1ZHQn1SQWIYXsDz1v3Vcd9sOHwE7EXMcZmXxiGfj3hSPeaquxPR7PGY0kyhI8oLA+tl7ByvU36Tdrrh9mTC/XmX7PGOZaTRreCZj7u+h1a6hG2n2KvgfS3PeNTgV6O6qX6ck5bgFrZOzW1af090zDhlzDyvWEwJZUHYF+lbhD/w4/wBv+mt5IpaF4puWzN4/Szi3jDLs5MrC4P2k8D+5UFumrRx9G2hy8PP8q72MP/Bw/gFJ4OYDEi3Z9SKqopXRGU22rNJwM+ZFPaAfhS+aorYst4k8Kf5qg0dCeBbNS2Fbre40zz0vg2649/yNYMWz7fRUTnNFTopZE7V0cfhHzNM81Pt4VtIP3h5N/eorNVVok9i+auZD1T4H5UlmozVphWN9jfAn/lH+Jam/QrjQcNLH+sr3t3MND538qht4482CkHMKf4Df+mqruTvScBiRJYtGerKo4le0ftDiPeOdV69oNHO59eRNmh+lnd9maHFoLhFaKWw1CFsyP4BiwP4h31Xd095cTh5oo4yn2dnHSKUBY306rcuVa5s3akOLhzwussbDWxvb9lhxU9xsajDuPhekEgTKQc1gbC/hUlNdesi8uN9u0WcekU//AMnGf7J/mWo70YYq8DJ7JUjwIFPvSVKF2Ti8xC5oiq3IGY5lsBfie4VW/RpicsxX2ox5j/vWRXwY0nU0XvYuzuixWJkPCVw4/wDjjB+KtVF9EuIMkuIlYG2IkmmBINjmkJ07dCKu29GO6DA4qXmkEzD8QjbL8bVU/RzthRDgoWFnQZeGjKUOvcdBpWLKbNdJpFow+xOjxWIl/wDVKN5RRJ/QazzZ9sTtXFvmN2xaxZctwY8OuXMGvp1kGn7Va/tOdYopJW9WNHkPgilj8BWSeiLAlx0retlZ2P7crXNbB4bMmspGnT4ZZUKOoZCLFSAR3aGvNkbDiwxJiTLm0Op+tZr6WT02JweGJIXLNO4BINuqifKSme5GCTB4xHjZxn+7cFyQVYg8D3gUKDcbsHNKVUXD0qYTTCTj9WVoW/DMtx/FGo/eq5NN0eGz2vkiL2va+VL2v7qYbwbN+1YZo+eaN1/FHIjj+W3vp1tAWwco7IJB5Rmpt4SKJVJsyub00YiRAYNm2LC4aTEZl1/ZVASPeKqWMbE4ycT42QMy/o41Fo4x2KvLlrqTbUmltjH/AMNF+BflS0hrrjBLRxy5JPA3biPEfOtsh/4cf7f9NYix1HiPnW3Q/wDDj/b/AKaTl8H4PTEdl7WRcChuCyoAVvrfgB/eo7YEt5QTxJJPneoXDH7tfAVKbAPXJ7AavVI5HK5GpbCb7pPCpLNUXskWjUdij5U9zVzPZ2rQvmpxs8/eL7/kaYZqe7IF5R3Bj8LfWsYyJ7o68qU+xUVGy1Ff3uisQf2j/EL/AEqt5qu29WFzRMR7N/epv8r1Q81VhlEp7Fs1Gakc9GenEGWMS4kU8Dr7mGv1rLWiKOynipK+RtWqYzQg8j1T79R8fnWfbz4TJPm5P8xofhaq8bObmVoa4TMrZ45Hif24naNvNSKlhtjHsLf6lirf7zX873qFgepGF6pKKZHj5JLFno2Isj55pJJn9qR2Y+ZJNTNmy2SR4zwDRuUYeDA3pnE9Oo3pKLW2IS7OmkUpJjcU6NoyPiJGVhxsVLWIqTCELZWZCBYMjFWXvDDUGklalRe1+XC/K4tcfEedYNdnkGzWljeOfaGNAZSLtiZXjIOhR47m6kXH0qTg3QkkyxYfHPHkyBxBK8YKkaPcEdJbhw0vUeGq1bl7PfOZjomUqL/rXI1HcLUksIpH5MdbN9H8UUvSSSy4hsuW+IlaRgovYAnldibXHbTt9zICb3kGpNg9rX4WNri3jepvPXJeodmdHVGd7Z3Gxcd2h2hjXT2RiZc477A6jwqAxOysWq/eY3HhWFuvPMFIPLU2Ola+z0z2gA0bqwLAqQVHE3HLvp1P7QkofTMqghEaKg4KAB7qTkap3FbrTqCQFbuVtfiBUZithzqLmI8baWY+Skmrpo5XFrwiZnphPj8SL2xuKt2DES2t2WzcKczvUbO9UpPZBzcdDTLlAA5VLbuRXP4mA917n4CoaZvjVs3VwuoPsj4n+3zoZsVbResLoKWzU3jNhXWeuY7RbNU1uxFmkJ/Cvmf7VX81XDc7DdQN2kt7h1R9aSWEPDZaaKKKgdA2x8WZD3fLn8KzDGwdHIyH9Uke7kfK1auRVD302flZZBw9Rvmp8rj3CqcbzRLkWLK9mozUhnoz1cgdzpmUjt/wGqxvBg+liOnXHwYfn9asmeo/aEdutyOjfRvpTREkrRnUbU+glrrbeByOWHA8fHtplFJXQsnFJUyaikp3HJURDNT2OWlaKRkSSPSyvTBJaWWSkoomOw9adslrQRjMpARRdRYHTsrKRJVk3S23kfomPVc9Tufs9/zt21OcbRbjlTL50lcmSm3S1yZqhR02LtJSDy0k0tISTVtGWdSy1D7a2sIYy548FHa3IU6mnrP97to558oOiDL3ZuLfQe6qwjbI8k+qshcTPck8zrTCV67lkplPJyHE11aPPS7MUwy5nvyFaLsDCZEF+J1Piaqe7ezMzA20X4n+1XuAWFSm/Dp41bsdhq9zUjnrzPUi45jBYgDiSAPE6CtN2NhBHGAOQCj3Dj53qi7p4EyTZraJw/EdF+p9wrR40sAOyo8j8L8a9OqKKKkVCo7bezhNEyngRa/Z7Le41I14RQsA8mM4iIxuyMLMpII7xSeerhvzsI/pkGqi0nevJ/dwPd4VSc9dcXas45Lq6Fs9eObi1JZ6M9MKQ20sFplPA+qf6TVSxOHMbWPCtCnQMCDwqvbU2fybhyb6HvqkWQnH0r8ctO4p6YzwlDY0JLVDnqtExHNS6zVDpPS6YmsoZTJYTV0JqjVxFdielop2LlsDeSUypG7Z1a4u2rDQm+bnw51amxFZ9unrMW9hfi2nyvVsbFVGccnVxy+OR++IppiMYFBJIAGpJOgpjiNoqoJZgAONyBVO2/vP0oKR6R8yeLWPwFEYWZPlUUSO1t8+KwjuznT3qv5+VU+Wa9cPLTSbFchqfgKukonH8uR5Op8Rbx5Cl9l7PLt3niewUns/ZzO3aeZ7KumytmiMfPvrG/SiXiH2zMGEUADhUiGpuptXWepMusC2evVNzYak6CkM9WncnYhkfpmHVU2S/N+beC/PwrG6VjRVui27sbI6CJQfW4t+M8fIWHuqbrlEsLV1XI3Z2JUFFFFYaFFFFACWIgDCxHnw14g91ZTvVsA4WS6g9CxOU+yeaH6do8DWt0y2psxJ42R1urCxHyIPIjkaeEurEnDsjFc9Gen28OwXwkmVtUN8j20Ydh7GHMVFZ661k4njDF89JyqGFjXGejPWmEPtDZWmguOzmPA/Sq9Pgyt8vvHMe7lV4JpnisAr8Rr28D50yZOUPopYltx0pVZalsXsQ8rHx0PnURNs4ryK/L4U9kml6KCauumpkY2HAg1yWfsHxosP1rxl/wBhERwjSzN1mPM9nkPrTPaO92UkRAE+0b28tKqsm152XKTceH1pqWc8wPD+9JXpbNUmSWO2m0zZnNzawsAABTCTFgc7nsFcLg2btPyp9hdiMeVviaa2J1it5I4ln7hUns7YpblYfH+1TOC2Kq62ue01LxQAUo+XjwRwGzwgFhUkulIhq9z0rHWBfPRnpDPT3ZGy5MTKI4xrxZj6qr7TH/L1mjVkebA2M2KlCi4Qau3sr+Z4D+1a3s/BLEgVRYAAAdgFNNg7DTDRBEHeSeLNzZvy5VK1yzn2Z2ccOqCiiiplAooooAKKKKACiiigBltTZSTxskihlPEfIg8iO2sm3n3TkwbZtXhJ0e3DsVxyPfwPwrZqTnw6uCGAIIsQRcEHkQeIp4TcSc+NSPn7PRnq+7z+jU6yYTxMJP8A9bH+U+fKs+njZGKupVhoVYEEHvBrrjJS0ccouOxTPRnpvno6SmEsXJpJ4ga56SjpKAEJdnKeIHlTdtjp7Ip/0lGetsWkR3+jJ2UomylHIeVPc9HSUWFITTBgUusYFcZ6OkoNwLhq9z03z0dJWG2OM9GekFJJAAJJ0AAuSewDnV53Z9G8klnxV0TiIxpI34j+oPj4UspKOxoxctEHu/u9LjHsgsgPXkI6q937Tdw+HGtb2HsCPCxhEHeSfWY+0x+nKneCwCRIERQqqLBVFgP87ac1yzm5HZDjUQoooqZUKKKKACiiigAooooAKKKKACiiigDwiovbW7MGLW00YYjgw0dfwuNfdwqVorU6MavZk23PRXNHdsMwlX2Gskg9/qt8PCqVjMLJC2WVGRvZdSp91+NfR1N8XgI5VyyIrr7LqGHkatHma2QlwJ6PnPpKOkrZNo+i3By6qrwn/wBt9P8Ape48rVW8b6GnH6LEqe6SMr/EpPyqy5Ysg+GaM/6SjpKtOI9FWOXgsT/hlt/OFpm/o52gP/LE+EsR/rpu8fsn0n9EF0lHSVOr6OtoH/yxHjLEP66dQei3HtxSNPxTL/Rmo7x+w6S+isdJR0lX3B+huU/pcTGvciM582y1YtneifCR2MnSTH9t8q/9KW+JNK+WKHXDNmRwRs7BUVmY8FVSzHwA1q4bE9GOJmsZrQJ2HrSHwQGw95HhWrYDZMUC5YY0jXsRQt/G3H306AqMuZvReP46WyD2Dufh8ILxpd+cj9aQ+B4KO4WqcAr2iott7OhJLQUUUVhoUUUUAFFFFABRRRQAUUUUAFFFFABRRRQAUUUUAFFFFABRRRQB5XtFFABRRRQAUUUUAFFFFABRRRQAUUUUAFFFFABRRRQAUUUUAf/Z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143000"/>
            <a:ext cx="8077200" cy="20400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720977"/>
            <a:ext cx="8153262" cy="3985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270120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2426" y="457201"/>
            <a:ext cx="8181974" cy="1219200"/>
          </a:xfrm>
        </p:spPr>
        <p:txBody>
          <a:bodyPr>
            <a:normAutofit/>
          </a:bodyPr>
          <a:lstStyle/>
          <a:p>
            <a:r>
              <a:rPr lang="en-US" dirty="0"/>
              <a:t>Nessus</a:t>
            </a:r>
          </a:p>
        </p:txBody>
      </p:sp>
      <p:sp>
        <p:nvSpPr>
          <p:cNvPr id="7" name="AutoShape 4" descr="data:image/jpeg;base64,/9j/4AAQSkZJRgABAQAAAQABAAD/2wCEAAkGBhQPEBQPDxAUFBQPEBQQDxUVFRcPFBAQFRgZFBQVFBQXHCgeGBklGhQUIC8gIycpLS0tFR4yNTArNSYrLSkBCQoKDAwOFA4PFDUkHiM1NSkwLSk1LDUuNSw1KTUpNTU2KSs1KSk1Ly8pNTUpKjUpKSstNiw1LCkrNS4sLDIpNf/AABEIALAA6wMBIgACEQEDEQH/xAAcAAACAgMBAQAAAAAAAAAAAAAACAECBQYHAwT/xABMEAABAwICBQULCAgDCQAAAAABAAIDBBEFEgYHITFxEyJBdLMINDVRYXJzgZGxshQXIyUyM1XSFVJTYnWSoeFCQ/BERVRjgqLC0eP/xAAYAQEAAwEAAAAAAAAAAAAAAAAAAQUGBP/EACYRAQAABAUEAgMAAAAAAAAAAAABBAYRQkSBgsECAxITBTEhQVH/2gAMAwEAAhEDEQA/AO4oQhAIQhAIQhAIQhBCpLuV1WTceCgcv+ea/wDsW8ft/wD5LqLdyWNnRwCZ0Ljle719zy8otN8/8fLSfp9HTa97/mMfq39uFKhSu1mQhCEAhCEAhCEAhCEAhCEAoJUrzmbcEA22GxG8bN4QXzKMy1DCYJHVNYx1XUFtJLE2IF7Tma+lY5wdzdvOeXX8dujYsJV6UVAwqaPlyK2lhD5JbDM6HI2WOYNItzw5rN32g8b2oOl3UrzjFha/9/7r0QCEIQCEIQCEIQCEIQQqybjwVlWTceCiKSyN6PUmdCWJvRwCZ0KukcWjZ1Xl93AUqFKsmLCEIQCEIQCEIQCEIQCEIQCiylCD4Y8Gia6V7WWdU25c5nc+zcgvt2c0AbLbl5TaN0743QuhaWPiZA8XIL4Y75GOcDctGZ2wn/EVk0IKtZbZ/dWQhAIQhAIQoQShVDlhcS02oaUls9bAxzftNMjS8cWAkj2IM4hai3WxhZIH6Qi2+eP6lqzmG6R01VspqmGUgXIjkbIQPKAbhBkVWTceCsFWTceCiKSyN6OATOhLE3o4BM6FXSOLRs6qy+7gKVBUZlZMWshVui6CyFW6C5BZCgFCCUKuZF0FkKpcpBQShQVGZBZCrdTdBKEIQCEIQQtc0106p8Jh5Woddz7iGJts8rh4vEBsu47Bf1L7dKdI4sOpZKuc82JuwDfI87GMb5SdiUzSfSWbEql9VUOu555ovsjZ/hYwdDR/7PSgzmmGtatxIlrpTDCTshiJY2377vtPPHZ5AtLuhCAut+1G+G4PMm7Ny0Fb/qM8NweZN2bkDRBVk3HgrBVk3HgoiksjejgEzoSxN6OATOhV0ji0bOqsvu4eNZ92/wAx3uKSUlO3V/dv8x3uKSMqyYsXRdCLIC66j3PB+tX9Uk+Ji5cuodzx4Vf1ST4mIGRCCgIQcf7pDvOl6y7syl+zJgu6R7zpesu7MpfEGe0FP1pQ/wAQpej/AJzE4jQk70E8KUH8Qpe2YnECDHaSd51HVpuzckwJToaR951HVpuzckuKCQ5Nlqm8C0XoT8bkpgTZ6pvAtF6E/G5Bt6EIQCq5WVXIF87oPSszVbMOY76OlaJJR+tO8XF/NYR/OVyIlZPSjFDV1tRUk35aeSQH90uOX/tt7FjEFmt2+5d41dajYhE2pxVhfI8BzKe5a2NpGzlbbXO/d3DyrStR+i7a3EhJI3NHRM5dwIu0y3tED67u/wChM2AgwY0GoALfo+kta33EfvyrwoNXlDT1LaunpWRSszWdGXMFnDKQWXy7j4lsqEEBVk3HgrKsm48FEUlkb0cAmdCWJvRwCZ0KukcWjZ1Vl93Dyq/u3+Y73FJGU7lX92/zHe4pIyrJi0JgdUurygrcKiqKqkZJI58rXPJeCQ2RzRucBsACX5NFqNd9SQekn8v+a5BkPmhwr/gI/wCaT86yGB6BUNBLy1JSsikLSwuBeTkO0jnOPiCz+ZSCgAhSoQcg7pHvOl6y7syl8TB90j3nS9Zd2ZS+IM9oJ4UoOv0vbMTiBJrohVNhxCkmlcGsirKeSRx3NY2VjnONugAEpmxrawv8Qi9j/wAqDPaR951PVpuzckvKabHNaeGSUs8bK+IufBK1os/a5zCAPs+MpWiEEBNnqm8C0XoT8bkpibPVN4FovQn43INvQhCAXxYy8tp5nDe2GQjiGEhfavixphdTzAbzBIBxLDZAlRQgoUjv/c3UgFJVTW2vqGRk+MMZmA9sp9q7GuRdzhNehqWdLasO/mjYP/ErrqgCEIQQqybjwVlWTceCiKSyN6OATOhLE3o4BM6FXSOLRs6qy+7h5Vf3b/Md7ikjKdyr+7f5jvcUkZVkxaFbMqqbIC6ZvUH4Hb1ib3hLImb1B+B29Ym94QdHQUIKDj/dI950vWXdmUviYPuke86XrLuzKX1BIKi6LIsgLouiyEAmz1TeBaL0J+NyUxNnqm8C0XoT8bkG3oQhAKrxfYenfwVlDkCW6QYaaWqnpiCOQmki277NcQD7LH1r4F0/X3o0afERVtb9HWsDr22CZlmvbxtkPrK5gg6x3PWkAhrpaR5sKyMFnlmizED1tdJ7AmJukmoK58ErJonFskTw+Nw3te03BHrTPavNalPicbWSPbFVAASROOUSHpdET9oH9XeP6oN8Qq5l5vq2tcGF7Q598jSQHOttNmnadiD1VZNx4KwVZNx4KIpLI3o4BM6EsTejgEzoVdI4tGzqrL7uHlV/dv8AMd7ikjKdyr+7f5jvcUkZVkxaEwOqXV5QVuFRVFVSMkkc+VrnkvBIbI5o3OA2ABL8mi1Gu+pIPST+X/NcgyHzRYV+Hx/zSfnWwYHgMFDFyFLEIow4uDQSRmdvPOJKyGZQXILIUAoQcg7pHvOl6y7syl8TB90j3nS9Zd2ZS+IM9oKAcToQemvpfX9MxOA2Bv6o9gSf6CeFKD+IUvbMTiBBi9I4R8jqOaO9pugfs3JMynQ0j7zqOrTdm5JcUAE2eqbwLRehPxuSmBNnqm8C0XoT8bkG3oQhAIKEINX1h6HtxWifTEhsg+kp3HcyYA2v+6blp8jkp2IYe+nlfDMwskicWSNcLFrhvBCdhc+1m6qo8Wby0JEVUxtmvtzZgNzJbf0d0eUIFfCnMslj2js9BKYauF0TxuDhscPGx25w8oWMQZJmk1U0ZW1dQABawmkAtwzLb9ScpfjkLnkuJZNcuOYn6N28neufLftRnhuDzJuzcgaMKsm48FYKsm48FEUlkb0cAmdCWJvRwCZ0KukcWjZ1Vl93Dyq/u3+Y73FJGU7lX927zHe4pJCrJi1VbMoQgLrqPc8H61f1ST4mLl1l1DuePCr+qSfExAyIQgIKDkHdI950vWXdmUviYPuke86XrLuzKX2yDO6CeFKDr9L2zE4gSd6CD60oOv0vbMTiBBjtI+86nq03ZuSXlOhpH3nUdWm7NyS8oAJs9U3gWi9CfjclMATZ6pvAtF6E/G5Bt6EBCAQhCAUKVCD48SwiKqZyVTCyVh2lsjQ8X8YB3Hadu9aNiOofDJiSyOWEn9lIbNPkD8wXRUIOUs7nOguCaiqI6RmiF/ZGtp0Z1XUGGyCanhPKtuGyPe57gCLG22w2HxLbUKABVl3HgrXVZNx4IFkb0cAmdCWFvRwCZ4KukcWjaVVl93Cr2Aix3EWPA71qXzS4V+Hxe1/5lt6FZMW1H5pcK/D4va/8yPmlwr8Pi9r/AMy266lBqHzS4V+Hxe1/5lkME0FoqGTlqSlZFIWlhc3MTlNiRtJ8QWfQggIQUIMVjujFNXtaysgbM2NxcwOvzXEWvsI6FhTqmwr8Pi9r/wAy29BQarSasMNhkZLFQxtfE9skbgX3Y9pzNcLu6CAVtQFkIQUqIGyMdG8ZmvaWPB3FrhYj2Fan80uFfh8Xtf8AmW3oQaj80uFfh8Xtf+ZbJhuGR00TYIGBkcYsxgvZo3227d5K+tCAQhCCCtD0n0+qG136LwqlZUVLYuVmdI4sihbsNjYi5sW9I+21b4VyHEqs4Hj1RiFVFIaSvhAEzGGURSDJzXW2jazd0gi3TaB02DE+TihNY+KKWRrGvbnDWmctBcyMuPO23ttKvVYzDE/k5J4mPyGTK6RjXcm25c/KSDlABJO4WPiXCtZhFTiHymd0gpazD4jhzvkxqy4vDTkjZnYI5CS47T6totlJ9Hmz41hdHWtdIBgzWytlvG9xbypAka152jmgjMdo3lB0puntMcR/Reb6XkhJnzx8mXE25L7WblOnLbctaxjWTUU+GVdW+OmZNDWOpaZrZmzte27bOcGuN3hpJy3G69gF8cWCQjS3ZE3ZQCpG07J75eU377bPEtJqKRj8AxN7mguhxx7oj+o53JsJHqJHrUjqOi2lNXJPS007qSVs1CaiWaKZmZ02Y2ayIOuWgAAkN3gm+yy3GLEY3vdEyVjnxgGRgc1z2A7i5gN238q5HTYcIcdpIaVojtgTuSaDsa9zZHX2/vOJWvassKJxCmAfMyrp3TOrW/JMmS99lTUOmu4Ovs5hN+jpUDpesTTV9J8lFHNEXSYjHS1I5kpYHC7muG3I7+q3mTceBSwU8EbI6VkkEra6PGmtrZHtcGnnXawuJyl28237zuO1n37jwKJLI3o4BM8EsLejgEzwVdI4tGzqvL7uHzYnUmKCSVoBMcT3gHcS1pcL+TYtE0B01r66L5bWwUsVEYZHiRjy12dhsQ4Pecrdjtp8S3XHu9Z+ry/A5cY1MxYbJBJBle6smo52VbXZ+SdT5r2G3LuybvKrJi2z49rVM2GRV+HHky+ujpntkEb3taSb3aHENva48i3HSHSIw0lTNSOgllpgRkdMxjGy3AyyuzANO2+UkE7tl7rhlNh7BoxA9rQHT4qwSkEhz8pe1vT0A22L7K2gZTx6SwQtDY4zTNY0EnKOV8pv0lB3KkxpvyeGaofFE6dkezlWFhleAcjH3s/adlt69KrHIInFstRCwtYJHB8jGERk2DyHH7N7C+5cWxqGMVGDSYjDJNQHC4omtY10rflZadmRm0uN49g32G+xWI0+hiZV4y2shkdUP5CTDn5XOayDMA52YbGty5W3Oy4tvQdZx3SyWPFsMpYXsMFc2Z0tg1+drW5mFr/Fu3Ldlx7/AHjo11F/YBdhCD5sVqjDBLK0AmOJ8jQdxLWlwv5Ni53JrOqBg1JiXIxcpVVTYJG2kyNaXvbdvOvezRvJ3rfdIe9Kjq8vwOS8DQ+mjwWhxJrXComrWRyOzktLeUeNjN25rUDFVWLxQuyyzRMOVz7Pkaw8m37TrOI5o6TuCiTGoWxtmdPEI5CBHIZGNY8ncGvJs6/kK4ZrGgjbieKfLoZZJJaNjsMcGvc1ga1ud1wbBrdtzu2OvvVq2KMQYBJXwyS0IpnRytYHPby7r5AWt2knm2A2mxsg6NQaYSnHK2jllYKWlo452khrMhc2Iuc6Q9HPdv8AGtr/AE3ByTZ/lEXJPdlbJyjMjnE2Aa++Um+ywK4JrAw98mJYl8nuI4aGjlnitkdJSsEBczxty81x8w+JfXp/JDNJQVDSWYY7D+TpbQGsjiqAXAxckHttJbI25dvb5Cg7nUYpFG9kb5Y2vlvybXPa10gG05Wk3dYeIL6IZQ9oexwc1wDmuBDg5p2ggjYQR0rhtZgIfPo9R1XKPY6Koa9srTBIYjZzWPY17svNsLZt2w+JdwpKZsUbYo2hrI2BjGjc1rRYAeoIPZCEIIUOCshBQNRlV0IKWUZV6IQeeVTZXQgplUPGw8FdUl3KAsrOjgEzjVx1up+q/bU+wfrSfkXYmrilO31dHl5QamoZ6XmvT6eu9r3+/wB2SVWyspXcyymVRZeiEFLIyq6EFLKwUoQQVUhWUFBW3+rqcqsFKCmX/W9FldCDzylXClCAQhCD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9" descr="data:image/jpeg;base64,/9j/4AAQSkZJRgABAQAAAQABAAD/2wCEAAkGBhQREBQUEhIVFRIWFRQUFBUUERUUFBYVFhQVGBUUFRQXHCYeFxojGhUUHy8gIycqLCwsFx4xNTAqNSYrLCoBCQoKDgwOGg8PGiwkHyQpLCksLCwsLCwsLCwpLCksLCksLCwsLCksLCwsLCksLCwsLCksLCkpLCwsLCksLCwsLP/AABEIAOEA4QMBIgACEQEDEQH/xAAcAAABBQEBAQAAAAAAAAAAAAAAAwQFBgcCAQj/xABHEAACAQIDBAYHBAkCBAcBAAABAgMAEQQSIQUGMUETIlFhcZEHMlKBobHBFCNy0TNCYoKissLh8BVzNIOS8SREU2OTs9Il/8QAGQEAAwEBAQAAAAAAAAAAAAAAAAIDAQQF/8QAJREAAgICAwACAgIDAAAAAAAAAAECESExAxJBIlEEE5GhQmFx/9oADAMBAAIRAxEAPwDcaKKKACiiigAooooAKK8LW41E4rb4vliXpG7f1R7+f+a1tWY3RLE1H4nb0SaZsx7F1+PD41GPhpJdZnNvYXQfl86XhwiJ6qgd/E+ZraMtg23JX/Rw2Ha5/wC1JMcS3rShe5R+Q+tO6pm7O/7YraE+FkhWMJ0oiYOWLmGTLIDew4ENYDkeNMl9GP8A2WQ7MLetNIfefqTXn+ipzLH3j8qpO/G3cZHjpI4MSYkTAti0URRPmeNmzKS6k2Kq3lTzereOU7AGKjcxzPFhnzRkqQzvHnynkNWHhTU8C2i1f6Ina3mPyr0bLI9WWQfvflaq1uLj5/teOw0s8kyQHDmNpbGQdLGWYFgBccOPZVwxM4jRnb1UVnPgoJPwFK7To1U1Y3VcQvqzX7mF/nelU2xOnrxBh2obH61RdzN/sTiJsNHiYorYqKWWNos6sgiZ1+8RiRY9G1iD2VYNtb+YTB4gQTuyN0YkLCNmRVLFRnK3K8Oy2o1rXF6BNbLLht4Ym0JKHsYWHnw86klcEXBuO0aioR4VkFyARa4NuXjxFNlwLRm8Llf2TqD/AJ30lIa2WWioXD7fKnLOuU+0NVP+d16mI5AwBBBB4EG4rGqNTs6ooorDQooooAKKKKACiiigAooooAKKKKACmuO2ikQux15KOJ/ztpHae1RH1VGaQ8B2d5/Ko6DCEtnkOZz28B4VqRjZzKZMRq5yR8kHPx/v5U32xtnD4CAyzNkjBC6KWZmN7KANSTY8eyoDeT0jQwCPoj0kTySQS4iIh/s8gXjksc7C+a3AhGteudiTDamz5sJimDToOhldbENpmgxSW4hgFcHnY8jVK9Yl/RLY3GT4nZ0kmHSXDYho3aJZFXpQVJKgqbgF1HiM3dVI9HO8ZOMjX7U0seIwweRJ8RneLFIxVlUMb9fKSFGtmHs3qY9GeOxDNPFi8STJhMuHMBRQqqtss5k9ZycpFzy8RVY3j3blixWJw2Hw8jtJNDjsFJGgtDJnIkDyGwRPW4njGnbTpbQrembJWJbRxMmF2jiMQsRMeE2i0ssoZbCLFBFaMpxNwvEaC/fW2Jewva9he3C/O3deos7rYctiWaPP9qKGdXJKN0Ystl5dvjSRdDSVlQ342UmI2vs9Gd1jngxETNE+RmUKz5c2vVbOARzBNO/SfgUh2G8US2ROgRFFzYLIlh2nhzq5pgoxktGn3Yyx9UdQWAsh4qLADTspUygcx5ijtoOuyK3e3agwat0CEGTK0jO7SOxA0uzknS507zTL0jY/odlYpuZiMY8ZSI/kxqwiVfaHmKRx2zo54zHNGkkZsSrqGW44Gx5isvNs2sUVPcrcZ8M8U80/SOuFTDxRiIRiJDZ2BIJztcsL6XufdGbny4jEbSxeNjjjfDSzHCl3kKusUIWzRrazKbJcdvvrRJ4syMtyuZWXMtrrcEZhfS4veq7ujuvLs5GiE4mwwDGKMwrHIHLFmvIDZr8Ne3kBW9rsWtFS9J22ppMZBhsNK8ZieIM6OVPT4g5YlJHZGHb96rnuftuTFpNMbfZzM6YU5bM0UfVMjG+uZgSNORrLd4MBiVlwsTqRjcVJPiJOYWbEN0MSBhp91GGbQ6Zq2jZWzUw8EcMfqRoqL4KLXPedSe800qSRkbbHEkYYWIBHfTRYXhOaE3HNDqD/AJ51CekbbH2bAsVlkjndkXD9FbpHlzAqoBBuunWHMac7F/uxiMW0J+3xRxyrbrRuCrjKCWKj1CCbEXtcG1hakrFj3mix7P2qsunquOKnj7u0U9qv4nB5jmU5XHBhp5082btYk9HLpJyPJv70rRqZKUUUUowUUUUAFFFFABRRRQAVH7U2l0YyrrI3AdneaXx+NESFjx4AdpqIw0JuXfV2+A7K1Ixs9wuFy6tq54njTiqN6UulEcLffHBKz/bPs75JgCAI3vzRSSSOBIF7cQ93b21HhsDAcTj0mWRzHBMQVzKSciOTc5gB1i1rHQnS5pWLEvNFf9I25rR9Li8KpyuAcXCvE5TmXFRjlIh6x9/IveA3NxUsWIw2KwyNLh5WOFxEcSljExOYqF5R3++QngCyE6VtdRux93cPhOk+zxLH0rZ3y31OthrwUXNlGgvWqeKZjhm0Re2vR9hsVivtEufVBHJGrlI5spuply6sBYC1xfKvZViZ1RRcgKNBrppwpE4ktpHbvc+qPD2jUdtXbWGwYDTyjOfVB60jfgQcvh30uXg3CySX2lm9RNPabqj3Dia5ZGtd5LDnlAUf9RuaoG1/SVIQTGFiS9gzHO593qg93W8az/a+88+IY5pWI5XJJ8uA9wqseFshP8iMTa8Xt3BRfpJ47/tS5z5AmmB392cDYSIT3Rk/01hxZjxYnxJrzoaquBfZzv8ALfiNzO/WA5uo8YiPpTrDbxYGT1Jo79zlD8bVgnRE2Gp7Bx8hSkUVza6ppfrA2PwNuflR+lfZq/Kf0fRcZuLpKSO+zr58fjSoxLD1luO1Nf4TrXzvhNsz4dvu5CttOqxAPlWgbH38xCKplUSAi9wRcfvAWPl76nLhaLQ/IUjTY5VfgQbG/eD22PA0rVb2ZvFBivVa0nZ6sg//AF8al0xZX19V9sDh+IcvEVFqjoUkyp7F2dLj9ovjcTG8cOHZocHDIpVswPXnZTzvw77ewKjN+961xM64COUxYbpEjxuJCkqpa9sOGAsCSpBJ0vpwDVoW0cO0sLpHKY2dCqyoAWQkaMt9P80I41Vt2MMuydnSDGJHEsUjFpVbpPtGqlJcp1Dk5VCnW6jhTJ+mNeEvsjBDZ8DLPi80Cv8AdNOVUxRmwWJpSRnsb2JtpYWqUmhWVQQQdAVYG4sdQQRxBrM9tY07UxuHCQs6JgXxkeFnPRq8xkKp0o4EEZSNbMLagMTVt3Uwf+mbPijxcyKc/MhY0aV7rCh7ASe7jyFY176CZatlbSJPRyeuOB9ofn86lKgMXhs2o0cag8PdUlsvH9Iuujrow+tI0UQ9ooopTQooooAK8JtXtRm2sTZQg4tx/D/f86AGTy9NJmPqLoo+v18qh9+vtf2J/sBtMCCbfpMg1YRci+g0PEXA1tU1ELAAcqo+J2zj9muzYlftuCLM3TRKFnhBN7PHwKi/hb9YcKokTbGWwPSoRGv29AYmJjGKiW6Z7ax4iHjG9r3AGo1AI1o2huAZVf8A02bDtgcVrJFIS8UT8p8OUvZh2XFuBuNB7tTYUGNddo7M6GaVWvLA4HRzXBBEiN+jlysdSBfjx1N02JsODCIywRLEHYyOqkkZiADYnkLWA0HcKdtLKFSb2Pdn4UQQRx5iVijRMzHUhFC5m79K4J6TU6R9nAt3nsXupMydIbn9GOH7RHM/sisq9IPpCOILYfDNaHhJID+l7VU/+n/N4ccjFyZk5qCtkxvl6VBHeHA2Zh1WmsCi90Q4Mf2jp2Xqg4TZM2KJldyWYm7uWZmPjxtUbBpyB8QD86s+7mMdplSwCWPVAAAAU6j3/OutQ6LBwfs/ZLJI4bd6OwzLnsABm1A7bDgL1W8TsR1ksUIBchSeqp10sTpwrSIsNQ2zS4ZXylT6oy6rbW5voTw5UinRaXCpFGO7fRgiS+bQjKGKkHlmCGzXsPeKe7P2LEl2kGZVF7k3FxxIWwJB4i40seNW3E7Jd8lnACkMCAVbMNBa2mWxPf366NMXIMNnzZGzSDIpNmCsNb8TlXQcKO7YfqUSN2TLhyQVyJI9xlC5SByW/AnT3082jsFJhZ11HBhow8D9DTXa27ilVlgGUEFirMF0Gt0B7rm1+FrVJ7vY3poyGILroRzI06x8T2VjfqGS/wAWig7Y2A0Da6ofVbt7iORpthca8Wg1Tmp4d9uY91XDfRusia2ALHTQk6Ajtt1vOq/jpVdEVYlQre7A3LX5a6+ZNVjK1k5pw6t0OoXLqJItbcVvZwRyzdvYTbx7LXu/vuy9WYllGme3WU9jjn4/PjWfYaHrfpOjuCM1jbwa3I1KbNhdWKyLYkAK4N1bLfQkaZrX79KWUUx4TaZsWFxQAzRm6HUqDpr+sn5c6Nu7Gi2hhWhcnK1mVltmR1N1YA6XB5HvFZxsbbD4STiTCx6y+yT+uv1HPiNeN/wm0BbOhup1YDmPbHf865pRaO2E1IabE3di2cJ8VicSZZ31mxM1kAQEWRVuQo0XQcbADgBUFicRPt68cQMGy8wzzOo6XEZWvaNT6q3HHu1uerVt2zsODGpGs6dIiOJVGYgEgEa2PWUg8Kg9s78ZJPsmz4PtGKXqlVGWCC2n3jaAAdgsBwuOFYs/9Gf9Fj2Dgnw+Hjhmn6Z1uquRlZlF8gIuczBLXPO1++nMpMbiRfBh2j/PpWbbF3YxOLvi58TKm0YcQUQSJbDxBHGdEQaOjoTqpAPDtJ0xjyNY1Rqdk1FKGUEcCLiu6h9iz5WMZ8V+o+vnUxU2OmFFFFYaBNVuWbPIz+4eHL/O+pjas+WI9p6o9/H4XqBU2poispfpKgmZoWKYh8GiuZfssgWVJLjJKVscyqL2HDU3I0prs7fyRUiXCq+0Io4r4iRmC4q5c8IrljlUa6Ne462hNX/PVe23uNhcU3SMhjmvfpYG6KS/eQLE95F++qprTJtPaPd2Nm4ORhj8NC0TSoVIIMakFgSxiHVvcesNDqeOtTuIkzHIPFz2L2eJpDB4aPDQLHGMscaBVF76Dv5k/M1G7c2yMHhZJn1fiB7TtoieH0BrNsLpFY9J2+GRfskBsxA6Yj9VCNIx3kanusOdZnHHXUszSOzuSzsSzE8SSbk05girshHqjzOWbnI6hhq57lYAdd/BeHffQ+A18RVZijrRt19ntHAubieta2ouSRf3W86XkeCvDDJIxwV1DhFQmyqMx0yrY3PG558PhTuOKjE5lUZBc310J04nh3A++1c1nbRC7y7QeBFyCxYkZjY2tyA7e+q/s6d5pIo2dj17hgQGBJuWDEcePw7LVokmFDAqwBU6EHUEVAJuwiYtMqt0eUve97OjAgZiNBw53NNGSoSUW3Y22ts6cIIVPSo/VzOt2Q8eswFrcbG1xaqmmeGS4ujqbd4PMEcxWs9HUHvBu9FIC5OSQ2UNrZm4KpHfoKIz8Zk+P1FH2ttJsRlLKoZbi631BtoQSeBv51FPFT9kpJ46usHO8kZJFThtsvcX0HVzEDUlWBzW7coy99dyR01ljpibtaJXG4xJIWdC3VIvYlWXXuvyPeNKW3R3qMUoie4jY2Qtybja40sbg9motxsEd30jZJI8tnIOY+0p007LX+NRSbANns1nSWynW1lsb294PupaWh05Jpo2bZ+LsQP1W1XuPNfqKY7VEGBll2g7SKGjSKVEXMsjBgI3KgeuL5Qbga68ahN39pl0yMesLa/tDgRVshm6WPiVJBBItdW7RfS4Oo91czVM7YytFA2/vzjZOjCo2Bw8pIDlOlxhQKzGRYQcyrYcQP3qlfRiJR9oOXEfZXaN4XxVulkkKkSvb2TZTz5anWpHd7cmHCv0zM8+KPrYiYlnuRY5Bfq8SOZ76seehtaRqT2ztnIIYcVN6scUgZQRwIBqslql9hzXQr7J+B/vepsoiSooopBiG29Lqq9gv56D5GonNTrbMt5G8beQqPz1RaJvYtmozUjnr3PWmHGJa7KvL1m8F4Dzt5VmPpS2z0k6QA9WMZ2/G408l/nNaKZheRjwHVv2BRc/EnyrDtoYwzzSSnjI7N7idB7hYe6rcUcnNzyqNHEKVIwR1L7t7i4jFDMq5U9pquuE9ERtrOAfCrS5Ir05uPhm80VfdTZwlnGbVUGcjtsQAPM391aLFHUI26z7NdSZI26ZlgjzA+ubvYgfso3vtU5Ng8TEpd+hKKC7ZQ+bKou1teNga55y7PB28ceqpjmOOl1So/EY89AskQBLmMJmvY52HG2vAk0v0eKUZmEGUC5sHvYam3W42qZWxvtXplZDHIBdwFToixbQk5mvwsO7xp5s/aCzBsoYZTY5ltrcjQ6g6g8DSGIxIkjhniAZmKiLNfL97YEkDj1b0htKB8JH02KMTRB0FghJDSSKo6NRpcsRqbnjWmekriIwVOY2W3WN8un4uQql7Tj6CUSrIhsc0MdmvY8CRxAtqCT2W41MYiKTaReOHKscbA5mzXZteXC3jUdtDcOeKN5C6MERnIAOYhVJsNeNhTRpbYkrekQG1NoGdgzKqtaxKgi/ZcefnUey0sr5lDLqCLj3jSrFBuHMygmRBcA8CePvq1qJGnLRUJEptKlXqT0dS20lQn8JH1qtba2DLhmAkWwOisNVPv7a1ST0LKDWyvlihzKSCOBHGrDsxLwK3NsxY9rXIJPebCpaP0YyOobpV1APA86fYHcCeJColQi99QdL8bWNY5x+wjxST0VrDzGOQHlwNXbZOM63cwv+8ND8LVGz+j+Y6mSPt4H86jN2driSJHHAEHXs4H4GkdSWCkbi8l+zUZqQR9K9z1E6BbNUhsWW0lvaBH1HyNROenOAls4PYQfjrWM1FsoooqZQp+0pLue8sfM00zUptFuv7vqaa5qsiLFs1Gekc9cyPofA/KtMIfeHGdHgJm5lH83JA/mFUz0b7sfa8Tdh92mp/KrBvvLbZ5HaIh/GpqY9DGGAwrvzZyPKq31g2Qce3Ikyy7z7zwbKwokkBtfJFEls0jW9VewW1JPDxsDnqemTHu2ZMHh1TkHeQtbvYED+GufTE5k2lh4z6keHMgHLM8rgnyjTypxujuYMZEz9Jls1rWvSRjFR7SKTnLt1iJbQ3yn2nicCj4YxdFJI75ZM6MxjyxspIBFrubHt41sMMYmgU8nQA/vCxrNNubl/YsNLielLdCvSZbWvZhpflV83N2oJsKhHC7W7he4HupZ1XxHg5X8iqbBJfC4FDxDAN/yUZT8bVcVPLlwNVndeC+Llj5QzYy3cHnuv8NL7u7U6bEY9L6RYp0HgqRL/ADBqyRsNDPdw/cYOM8UlkQ/8jOnztSXpa2jZMFDa/SYnOV5FYUJ17szofdTbdeNhtTGISckc0zKCTYdNkk0HL1qivSBiTLtaJBwgw1/35nP9Kx0yXyQl/B/wXz0f4cR4MudMzMxP7I/sKk92ttLjsHFOBpJGrMvIEqMy+dxUHvLi/sexJyDYrhii/jkAjX+JxTf0RSZMJ0PsZSPAj871Nq05FU6qJQEwnQtJAeMMskX7qMQh965T761iVymGLjisTML8LqhIv5VRd+sF0W1JOyeOOYfiX7p/5EP71aLNg8+HKDTNEVv2ZkIv8apN2kyfGqbRmG6XpExkkkf2pIWhlt1o1ZHQn1SQWIYXsDz1v3Vcd9sOHwE7EXMcZmXxiGfj3hSPeaquxPR7PGY0kyhI8oLA+tl7ByvU36Tdrrh9mTC/XmX7PGOZaTRreCZj7u+h1a6hG2n2KvgfS3PeNTgV6O6qX6ck5bgFrZOzW1af090zDhlzDyvWEwJZUHYF+lbhD/w4/wBv+mt5IpaF4puWzN4/Szi3jDLs5MrC4P2k8D+5UFumrRx9G2hy8PP8q72MP/Bw/gFJ4OYDEi3Z9SKqopXRGU22rNJwM+ZFPaAfhS+aorYst4k8Kf5qg0dCeBbNS2Fbre40zz0vg2649/yNYMWz7fRUTnNFTopZE7V0cfhHzNM81Pt4VtIP3h5N/eorNVVok9i+auZD1T4H5UlmozVphWN9jfAn/lH+Jam/QrjQcNLH+sr3t3MND538qht4482CkHMKf4Df+mqruTvScBiRJYtGerKo4le0ftDiPeOdV69oNHO59eRNmh+lnd9maHFoLhFaKWw1CFsyP4BiwP4h31Xd095cTh5oo4yn2dnHSKUBY306rcuVa5s3akOLhzwussbDWxvb9lhxU9xsajDuPhekEgTKQc1gbC/hUlNdesi8uN9u0WcekU//AMnGf7J/mWo70YYq8DJ7JUjwIFPvSVKF2Ti8xC5oiq3IGY5lsBfie4VW/RpicsxX2ox5j/vWRXwY0nU0XvYuzuixWJkPCVw4/wDjjB+KtVF9EuIMkuIlYG2IkmmBINjmkJ07dCKu29GO6DA4qXmkEzD8QjbL8bVU/RzthRDgoWFnQZeGjKUOvcdBpWLKbNdJpFow+xOjxWIl/wDVKN5RRJ/QazzZ9sTtXFvmN2xaxZctwY8OuXMGvp1kGn7Va/tOdYopJW9WNHkPgilj8BWSeiLAlx0retlZ2P7crXNbB4bMmspGnT4ZZUKOoZCLFSAR3aGvNkbDiwxJiTLm0Op+tZr6WT02JweGJIXLNO4BINuqifKSme5GCTB4xHjZxn+7cFyQVYg8D3gUKDcbsHNKVUXD0qYTTCTj9WVoW/DMtx/FGo/eq5NN0eGz2vkiL2va+VL2v7qYbwbN+1YZo+eaN1/FHIjj+W3vp1tAWwco7IJB5Rmpt4SKJVJsyub00YiRAYNm2LC4aTEZl1/ZVASPeKqWMbE4ycT42QMy/o41Fo4x2KvLlrqTbUmltjH/AMNF+BflS0hrrjBLRxy5JPA3biPEfOtsh/4cf7f9NYix1HiPnW3Q/wDDj/b/AKaTl8H4PTEdl7WRcChuCyoAVvrfgB/eo7YEt5QTxJJPneoXDH7tfAVKbAPXJ7AavVI5HK5GpbCb7pPCpLNUXskWjUdij5U9zVzPZ2rQvmpxs8/eL7/kaYZqe7IF5R3Bj8LfWsYyJ7o68qU+xUVGy1Ff3uisQf2j/EL/AEqt5qu29WFzRMR7N/epv8r1Q81VhlEp7Fs1Gakc9GenEGWMS4kU8Dr7mGv1rLWiKOynipK+RtWqYzQg8j1T79R8fnWfbz4TJPm5P8xofhaq8bObmVoa4TMrZ45Hif24naNvNSKlhtjHsLf6lirf7zX873qFgepGF6pKKZHj5JLFno2Isj55pJJn9qR2Y+ZJNTNmy2SR4zwDRuUYeDA3pnE9Oo3pKLW2IS7OmkUpJjcU6NoyPiJGVhxsVLWIqTCELZWZCBYMjFWXvDDUGklalRe1+XC/K4tcfEedYNdnkGzWljeOfaGNAZSLtiZXjIOhR47m6kXH0qTg3QkkyxYfHPHkyBxBK8YKkaPcEdJbhw0vUeGq1bl7PfOZjomUqL/rXI1HcLUksIpH5MdbN9H8UUvSSSy4hsuW+IlaRgovYAnldibXHbTt9zICb3kGpNg9rX4WNri3jepvPXJeodmdHVGd7Z3Gxcd2h2hjXT2RiZc477A6jwqAxOysWq/eY3HhWFuvPMFIPLU2Ola+z0z2gA0bqwLAqQVHE3HLvp1P7QkofTMqghEaKg4KAB7qTkap3FbrTqCQFbuVtfiBUZithzqLmI8baWY+Skmrpo5XFrwiZnphPj8SL2xuKt2DES2t2WzcKczvUbO9UpPZBzcdDTLlAA5VLbuRXP4mA917n4CoaZvjVs3VwuoPsj4n+3zoZsVbResLoKWzU3jNhXWeuY7RbNU1uxFmkJ/Cvmf7VX81XDc7DdQN2kt7h1R9aSWEPDZaaKKKgdA2x8WZD3fLn8KzDGwdHIyH9Uke7kfK1auRVD302flZZBw9Rvmp8rj3CqcbzRLkWLK9mozUhnoz1cgdzpmUjt/wGqxvBg+liOnXHwYfn9asmeo/aEdutyOjfRvpTREkrRnUbU+glrrbeByOWHA8fHtplFJXQsnFJUyaikp3HJURDNT2OWlaKRkSSPSyvTBJaWWSkoomOw9adslrQRjMpARRdRYHTsrKRJVk3S23kfomPVc9Tufs9/zt21OcbRbjlTL50lcmSm3S1yZqhR02LtJSDy0k0tISTVtGWdSy1D7a2sIYy548FHa3IU6mnrP97to558oOiDL3ZuLfQe6qwjbI8k+qshcTPck8zrTCV67lkplPJyHE11aPPS7MUwy5nvyFaLsDCZEF+J1Piaqe7ezMzA20X4n+1XuAWFSm/Dp41bsdhq9zUjnrzPUi45jBYgDiSAPE6CtN2NhBHGAOQCj3Dj53qi7p4EyTZraJw/EdF+p9wrR40sAOyo8j8L8a9OqKKKkVCo7bezhNEyngRa/Z7Le41I14RQsA8mM4iIxuyMLMpII7xSeerhvzsI/pkGqi0nevJ/dwPd4VSc9dcXas45Lq6Fs9eObi1JZ6M9MKQ20sFplPA+qf6TVSxOHMbWPCtCnQMCDwqvbU2fybhyb6HvqkWQnH0r8ctO4p6YzwlDY0JLVDnqtExHNS6zVDpPS6YmsoZTJYTV0JqjVxFdielop2LlsDeSUypG7Z1a4u2rDQm+bnw51amxFZ9unrMW9hfi2nyvVsbFVGccnVxy+OR++IppiMYFBJIAGpJOgpjiNoqoJZgAONyBVO2/vP0oKR6R8yeLWPwFEYWZPlUUSO1t8+KwjuznT3qv5+VU+Wa9cPLTSbFchqfgKukonH8uR5Op8Rbx5Cl9l7PLt3niewUns/ZzO3aeZ7KumytmiMfPvrG/SiXiH2zMGEUADhUiGpuptXWepMusC2evVNzYak6CkM9WncnYhkfpmHVU2S/N+beC/PwrG6VjRVui27sbI6CJQfW4t+M8fIWHuqbrlEsLV1XI3Z2JUFFFFYaFFFFACWIgDCxHnw14g91ZTvVsA4WS6g9CxOU+yeaH6do8DWt0y2psxJ42R1urCxHyIPIjkaeEurEnDsjFc9Gen28OwXwkmVtUN8j20Ydh7GHMVFZ661k4njDF89JyqGFjXGejPWmEPtDZWmguOzmPA/Sq9Pgyt8vvHMe7lV4JpnisAr8Rr28D50yZOUPopYltx0pVZalsXsQ8rHx0PnURNs4ryK/L4U9kml6KCauumpkY2HAg1yWfsHxosP1rxl/wBhERwjSzN1mPM9nkPrTPaO92UkRAE+0b28tKqsm152XKTceH1pqWc8wPD+9JXpbNUmSWO2m0zZnNzawsAABTCTFgc7nsFcLg2btPyp9hdiMeVviaa2J1it5I4ln7hUns7YpblYfH+1TOC2Kq62ue01LxQAUo+XjwRwGzwgFhUkulIhq9z0rHWBfPRnpDPT3ZGy5MTKI4xrxZj6qr7TH/L1mjVkebA2M2KlCi4Qau3sr+Z4D+1a3s/BLEgVRYAAAdgFNNg7DTDRBEHeSeLNzZvy5VK1yzn2Z2ccOqCiiiplAooooAKKKKACiiigBltTZSTxskihlPEfIg8iO2sm3n3TkwbZtXhJ0e3DsVxyPfwPwrZqTnw6uCGAIIsQRcEHkQeIp4TcSc+NSPn7PRnq+7z+jU6yYTxMJP8A9bH+U+fKs+njZGKupVhoVYEEHvBrrjJS0ccouOxTPRnpvno6SmEsXJpJ4ga56SjpKAEJdnKeIHlTdtjp7Ip/0lGetsWkR3+jJ2UomylHIeVPc9HSUWFITTBgUusYFcZ6OkoNwLhq9z03z0dJWG2OM9GekFJJAAJJ0AAuSewDnV53Z9G8klnxV0TiIxpI34j+oPj4UspKOxoxctEHu/u9LjHsgsgPXkI6q937Tdw+HGtb2HsCPCxhEHeSfWY+0x+nKneCwCRIERQqqLBVFgP87ac1yzm5HZDjUQoooqZUKKKKACiiigAooooAKKKKACiiigDwiovbW7MGLW00YYjgw0dfwuNfdwqVorU6MavZk23PRXNHdsMwlX2Gskg9/qt8PCqVjMLJC2WVGRvZdSp91+NfR1N8XgI5VyyIrr7LqGHkatHma2QlwJ6PnPpKOkrZNo+i3By6qrwn/wBt9P8Ape48rVW8b6GnH6LEqe6SMr/EpPyqy5Ysg+GaM/6SjpKtOI9FWOXgsT/hlt/OFpm/o52gP/LE+EsR/rpu8fsn0n9EF0lHSVOr6OtoH/yxHjLEP66dQei3HtxSNPxTL/Rmo7x+w6S+isdJR0lX3B+huU/pcTGvciM582y1YtneifCR2MnSTH9t8q/9KW+JNK+WKHXDNmRwRs7BUVmY8FVSzHwA1q4bE9GOJmsZrQJ2HrSHwQGw95HhWrYDZMUC5YY0jXsRQt/G3H306AqMuZvReP46WyD2Dufh8ILxpd+cj9aQ+B4KO4WqcAr2iott7OhJLQUUUVhoUUUUAFFFFABRRRQAUUUUAFFFFABRRRQAUUUUAFFFFABRRRQB5XtFFABRRRQAUUUUAFFFFABRRRQAUUUUAFFFFABRRRQAUUUUAf/Z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459" y="1371600"/>
            <a:ext cx="8782050" cy="4349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147984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2426" y="457201"/>
            <a:ext cx="8181974" cy="1219200"/>
          </a:xfrm>
        </p:spPr>
        <p:txBody>
          <a:bodyPr>
            <a:normAutofit/>
          </a:bodyPr>
          <a:lstStyle/>
          <a:p>
            <a:r>
              <a:rPr lang="en-US" dirty="0"/>
              <a:t>Nessus Report (1)</a:t>
            </a:r>
          </a:p>
        </p:txBody>
      </p:sp>
      <p:sp>
        <p:nvSpPr>
          <p:cNvPr id="7" name="AutoShape 4" descr="data:image/jpeg;base64,/9j/4AAQSkZJRgABAQAAAQABAAD/2wCEAAkGBhQPEBQPDxAUFBQPEBQQDxUVFRcPFBAQFRgZFBQVFBQXHCgeGBklGhQUIC8gIycpLS0tFR4yNTArNSYrLSkBCQoKDAwOFA4PFDUkHiM1NSkwLSk1LDUuNSw1KTUpNTU2KSs1KSk1Ly8pNTUpKjUpKSstNiw1LCkrNS4sLDIpNf/AABEIALAA6wMBIgACEQEDEQH/xAAcAAACAgMBAQAAAAAAAAAAAAAACAECBQYHAwT/xABMEAABAwICBQULCAgDCQAAAAABAAIDBBEFEgYHITFxEyJBdLMINDVRYXJzgZGxshQXIyUyM1XSFVJTYnWSoeFCQ/BERVRjgqLC0eP/xAAYAQEAAwEAAAAAAAAAAAAAAAAAAQUGBP/EACYRAQAABAUEAgMAAAAAAAAAAAABBAYRQkSBgsECAxITBTEhQVH/2gAMAwEAAhEDEQA/AO4oQhAIQhAIQhAIQhBCpLuV1WTceCgcv+ea/wDsW8ft/wD5LqLdyWNnRwCZ0Ljle719zy8otN8/8fLSfp9HTa97/mMfq39uFKhSu1mQhCEAhCEAhCEAhCEAhCEAoJUrzmbcEA22GxG8bN4QXzKMy1DCYJHVNYx1XUFtJLE2IF7Tma+lY5wdzdvOeXX8dujYsJV6UVAwqaPlyK2lhD5JbDM6HI2WOYNItzw5rN32g8b2oOl3UrzjFha/9/7r0QCEIQCEIQCEIQCEIQQqybjwVlWTceCiKSyN6PUmdCWJvRwCZ0KukcWjZ1Xl93AUqFKsmLCEIQCEIQCEIQCEIQCEIQCiylCD4Y8Gia6V7WWdU25c5nc+zcgvt2c0AbLbl5TaN0743QuhaWPiZA8XIL4Y75GOcDctGZ2wn/EVk0IKtZbZ/dWQhAIQhAIQoQShVDlhcS02oaUls9bAxzftNMjS8cWAkj2IM4hai3WxhZIH6Qi2+eP6lqzmG6R01VspqmGUgXIjkbIQPKAbhBkVWTceCsFWTceCiKSyN6OATOhLE3o4BM6FXSOLRs6qy+7gKVBUZlZMWshVui6CyFW6C5BZCgFCCUKuZF0FkKpcpBQShQVGZBZCrdTdBKEIQCEIQQtc0106p8Jh5Woddz7iGJts8rh4vEBsu47Bf1L7dKdI4sOpZKuc82JuwDfI87GMb5SdiUzSfSWbEql9VUOu555ovsjZ/hYwdDR/7PSgzmmGtatxIlrpTDCTshiJY2377vtPPHZ5AtLuhCAut+1G+G4PMm7Ny0Fb/qM8NweZN2bkDRBVk3HgrBVk3HgoiksjejgEzoSxN6OATOhV0ji0bOqsvu4eNZ92/wAx3uKSUlO3V/dv8x3uKSMqyYsXRdCLIC66j3PB+tX9Uk+Ji5cuodzx4Vf1ST4mIGRCCgIQcf7pDvOl6y7syl+zJgu6R7zpesu7MpfEGe0FP1pQ/wAQpej/AJzE4jQk70E8KUH8Qpe2YnECDHaSd51HVpuzckwJToaR951HVpuzckuKCQ5Nlqm8C0XoT8bkpgTZ6pvAtF6E/G5Bt6EIQCq5WVXIF87oPSszVbMOY76OlaJJR+tO8XF/NYR/OVyIlZPSjFDV1tRUk35aeSQH90uOX/tt7FjEFmt2+5d41dajYhE2pxVhfI8BzKe5a2NpGzlbbXO/d3DyrStR+i7a3EhJI3NHRM5dwIu0y3tED67u/wChM2AgwY0GoALfo+kta33EfvyrwoNXlDT1LaunpWRSszWdGXMFnDKQWXy7j4lsqEEBVk3HgrKsm48FEUlkb0cAmdCWJvRwCZ0KukcWjZ1Vl93Dyq/u3+Y73FJGU7lX92/zHe4pIyrJi0JgdUurygrcKiqKqkZJI58rXPJeCQ2RzRucBsACX5NFqNd9SQekn8v+a5BkPmhwr/gI/wCaT86yGB6BUNBLy1JSsikLSwuBeTkO0jnOPiCz+ZSCgAhSoQcg7pHvOl6y7syl8TB90j3nS9Zd2ZS+IM9oJ4UoOv0vbMTiBJrohVNhxCkmlcGsirKeSRx3NY2VjnONugAEpmxrawv8Qi9j/wAqDPaR951PVpuzckvKabHNaeGSUs8bK+IufBK1os/a5zCAPs+MpWiEEBNnqm8C0XoT8bkpibPVN4FovQn43INvQhCAXxYy8tp5nDe2GQjiGEhfavixphdTzAbzBIBxLDZAlRQgoUjv/c3UgFJVTW2vqGRk+MMZmA9sp9q7GuRdzhNehqWdLasO/mjYP/ErrqgCEIQQqybjwVlWTceCiKSyN6OATOhLE3o4BM6FXSOLRs6qy+7h5Vf3b/Md7ikjKdyr+7f5jvcUkZVkxaFbMqqbIC6ZvUH4Hb1ib3hLImb1B+B29Ym94QdHQUIKDj/dI950vWXdmUviYPuke86XrLuzKX1BIKi6LIsgLouiyEAmz1TeBaL0J+NyUxNnqm8C0XoT8bkG3oQhAKrxfYenfwVlDkCW6QYaaWqnpiCOQmki277NcQD7LH1r4F0/X3o0afERVtb9HWsDr22CZlmvbxtkPrK5gg6x3PWkAhrpaR5sKyMFnlmizED1tdJ7AmJukmoK58ErJonFskTw+Nw3te03BHrTPavNalPicbWSPbFVAASROOUSHpdET9oH9XeP6oN8Qq5l5vq2tcGF7Q598jSQHOttNmnadiD1VZNx4KwVZNx4KIpLI3o4BM6EsTejgEzoVdI4tGzqrL7uHlV/dv8AMd7ikjKdyr+7f5jvcUkZVkxaEwOqXV5QVuFRVFVSMkkc+VrnkvBIbI5o3OA2ABL8mi1Gu+pIPST+X/NcgyHzRYV+Hx/zSfnWwYHgMFDFyFLEIow4uDQSRmdvPOJKyGZQXILIUAoQcg7pHvOl6y7syl8TB90j3nS9Zd2ZS+IM9oKAcToQemvpfX9MxOA2Bv6o9gSf6CeFKD+IUvbMTiBBi9I4R8jqOaO9pugfs3JMynQ0j7zqOrTdm5JcUAE2eqbwLRehPxuSmBNnqm8C0XoT8bkG3oQhAIKEINX1h6HtxWifTEhsg+kp3HcyYA2v+6blp8jkp2IYe+nlfDMwskicWSNcLFrhvBCdhc+1m6qo8Wby0JEVUxtmvtzZgNzJbf0d0eUIFfCnMslj2js9BKYauF0TxuDhscPGx25w8oWMQZJmk1U0ZW1dQABawmkAtwzLb9ScpfjkLnkuJZNcuOYn6N28neufLftRnhuDzJuzcgaMKsm48FYKsm48FEUlkb0cAmdCWJvRwCZ0KukcWjZ1Vl93Dyq/u3+Y73FJGU7lX927zHe4pJCrJi1VbMoQgLrqPc8H61f1ST4mLl1l1DuePCr+qSfExAyIQgIKDkHdI950vWXdmUviYPuke86XrLuzKX2yDO6CeFKDr9L2zE4gSd6CD60oOv0vbMTiBBjtI+86nq03ZuSXlOhpH3nUdWm7NyS8oAJs9U3gWi9CfjclMATZ6pvAtF6E/G5Bt6EBCAQhCAUKVCD48SwiKqZyVTCyVh2lsjQ8X8YB3Hadu9aNiOofDJiSyOWEn9lIbNPkD8wXRUIOUs7nOguCaiqI6RmiF/ZGtp0Z1XUGGyCanhPKtuGyPe57gCLG22w2HxLbUKABVl3HgrXVZNx4IFkb0cAmdCWFvRwCZ4KukcWjaVVl93Cr2Aix3EWPA71qXzS4V+Hxe1/5lt6FZMW1H5pcK/D4va/8yPmlwr8Pi9r/AMy266lBqHzS4V+Hxe1/5lkME0FoqGTlqSlZFIWlhc3MTlNiRtJ8QWfQggIQUIMVjujFNXtaysgbM2NxcwOvzXEWvsI6FhTqmwr8Pi9r/wAy29BQarSasMNhkZLFQxtfE9skbgX3Y9pzNcLu6CAVtQFkIQUqIGyMdG8ZmvaWPB3FrhYj2Fan80uFfh8Xtf8AmW3oQaj80uFfh8Xtf+ZbJhuGR00TYIGBkcYsxgvZo3227d5K+tCAQhCCCtD0n0+qG136LwqlZUVLYuVmdI4sihbsNjYi5sW9I+21b4VyHEqs4Hj1RiFVFIaSvhAEzGGURSDJzXW2jazd0gi3TaB02DE+TihNY+KKWRrGvbnDWmctBcyMuPO23ttKvVYzDE/k5J4mPyGTK6RjXcm25c/KSDlABJO4WPiXCtZhFTiHymd0gpazD4jhzvkxqy4vDTkjZnYI5CS47T6totlJ9Hmz41hdHWtdIBgzWytlvG9xbypAka152jmgjMdo3lB0puntMcR/Reb6XkhJnzx8mXE25L7WblOnLbctaxjWTUU+GVdW+OmZNDWOpaZrZmzte27bOcGuN3hpJy3G69gF8cWCQjS3ZE3ZQCpG07J75eU377bPEtJqKRj8AxN7mguhxx7oj+o53JsJHqJHrUjqOi2lNXJPS007qSVs1CaiWaKZmZ02Y2ayIOuWgAAkN3gm+yy3GLEY3vdEyVjnxgGRgc1z2A7i5gN238q5HTYcIcdpIaVojtgTuSaDsa9zZHX2/vOJWvassKJxCmAfMyrp3TOrW/JMmS99lTUOmu4Ovs5hN+jpUDpesTTV9J8lFHNEXSYjHS1I5kpYHC7muG3I7+q3mTceBSwU8EbI6VkkEra6PGmtrZHtcGnnXawuJyl28237zuO1n37jwKJLI3o4BM8EsLejgEzwVdI4tGzqvL7uHzYnUmKCSVoBMcT3gHcS1pcL+TYtE0B01r66L5bWwUsVEYZHiRjy12dhsQ4Pecrdjtp8S3XHu9Z+ry/A5cY1MxYbJBJBle6smo52VbXZ+SdT5r2G3LuybvKrJi2z49rVM2GRV+HHky+ujpntkEb3taSb3aHENva48i3HSHSIw0lTNSOgllpgRkdMxjGy3AyyuzANO2+UkE7tl7rhlNh7BoxA9rQHT4qwSkEhz8pe1vT0A22L7K2gZTx6SwQtDY4zTNY0EnKOV8pv0lB3KkxpvyeGaofFE6dkezlWFhleAcjH3s/adlt69KrHIInFstRCwtYJHB8jGERk2DyHH7N7C+5cWxqGMVGDSYjDJNQHC4omtY10rflZadmRm0uN49g32G+xWI0+hiZV4y2shkdUP5CTDn5XOayDMA52YbGty5W3Oy4tvQdZx3SyWPFsMpYXsMFc2Z0tg1+drW5mFr/Fu3Ldlx7/AHjo11F/YBdhCD5sVqjDBLK0AmOJ8jQdxLWlwv5Ni53JrOqBg1JiXIxcpVVTYJG2kyNaXvbdvOvezRvJ3rfdIe9Kjq8vwOS8DQ+mjwWhxJrXComrWRyOzktLeUeNjN25rUDFVWLxQuyyzRMOVz7Pkaw8m37TrOI5o6TuCiTGoWxtmdPEI5CBHIZGNY8ncGvJs6/kK4ZrGgjbieKfLoZZJJaNjsMcGvc1ga1ud1wbBrdtzu2OvvVq2KMQYBJXwyS0IpnRytYHPby7r5AWt2knm2A2mxsg6NQaYSnHK2jllYKWlo452khrMhc2Iuc6Q9HPdv8AGtr/AE3ByTZ/lEXJPdlbJyjMjnE2Aa++Um+ywK4JrAw98mJYl8nuI4aGjlnitkdJSsEBczxty81x8w+JfXp/JDNJQVDSWYY7D+TpbQGsjiqAXAxckHttJbI25dvb5Cg7nUYpFG9kb5Y2vlvybXPa10gG05Wk3dYeIL6IZQ9oexwc1wDmuBDg5p2ggjYQR0rhtZgIfPo9R1XKPY6Koa9srTBIYjZzWPY17svNsLZt2w+JdwpKZsUbYo2hrI2BjGjc1rRYAeoIPZCEIIUOCshBQNRlV0IKWUZV6IQeeVTZXQgplUPGw8FdUl3KAsrOjgEzjVx1up+q/bU+wfrSfkXYmrilO31dHl5QamoZ6XmvT6eu9r3+/wB2SVWyspXcyymVRZeiEFLIyq6EFLKwUoQQVUhWUFBW3+rqcqsFKCmX/W9FldCDzylXClCAQhCD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9" descr="data:image/jpeg;base64,/9j/4AAQSkZJRgABAQAAAQABAAD/2wCEAAkGBhQREBQUEhIVFRIWFRQUFBUUERUUFBYVFhQVGBUUFRQXHCYeFxojGhUUHy8gIycqLCwsFx4xNTAqNSYrLCoBCQoKDgwOGg8PGiwkHyQpLCksLCwsLCwsLCwpLCksLCksLCwsLCksLCwsLCksLCwsLCksLCkpLCwsLCksLCwsLP/AABEIAOEA4QMBIgACEQEDEQH/xAAcAAABBQEBAQAAAAAAAAAAAAAAAwQFBgcCAQj/xABHEAACAQIDBAYHBAkCBAcBAAABAgMAEQQSIQUGMUETIlFhcZEHMlKBobHBFCNy0TNCYoKissLh8BVzNIOS8SREU2OTs9Il/8QAGQEAAwEBAQAAAAAAAAAAAAAAAAIDAQQF/8QAJREAAgICAwACAgIDAAAAAAAAAAECESExAxJBIlEEE5GhQmFx/9oADAMBAAIRAxEAPwDcaKKKACiiigAooooAKK8LW41E4rb4vliXpG7f1R7+f+a1tWY3RLE1H4nb0SaZsx7F1+PD41GPhpJdZnNvYXQfl86XhwiJ6qgd/E+ZraMtg23JX/Rw2Ha5/wC1JMcS3rShe5R+Q+tO6pm7O/7YraE+FkhWMJ0oiYOWLmGTLIDew4ENYDkeNMl9GP8A2WQ7MLetNIfefqTXn+ipzLH3j8qpO/G3cZHjpI4MSYkTAti0URRPmeNmzKS6k2Kq3lTzereOU7AGKjcxzPFhnzRkqQzvHnynkNWHhTU8C2i1f6Ina3mPyr0bLI9WWQfvflaq1uLj5/teOw0s8kyQHDmNpbGQdLGWYFgBccOPZVwxM4jRnb1UVnPgoJPwFK7To1U1Y3VcQvqzX7mF/nelU2xOnrxBh2obH61RdzN/sTiJsNHiYorYqKWWNos6sgiZ1+8RiRY9G1iD2VYNtb+YTB4gQTuyN0YkLCNmRVLFRnK3K8Oy2o1rXF6BNbLLht4Ym0JKHsYWHnw86klcEXBuO0aioR4VkFyARa4NuXjxFNlwLRm8Llf2TqD/AJ30lIa2WWioXD7fKnLOuU+0NVP+d16mI5AwBBBB4EG4rGqNTs6ooorDQooooAKKKKACiiigAooooAKKKKACmuO2ikQux15KOJ/ztpHae1RH1VGaQ8B2d5/Ko6DCEtnkOZz28B4VqRjZzKZMRq5yR8kHPx/v5U32xtnD4CAyzNkjBC6KWZmN7KANSTY8eyoDeT0jQwCPoj0kTySQS4iIh/s8gXjksc7C+a3AhGteudiTDamz5sJimDToOhldbENpmgxSW4hgFcHnY8jVK9Yl/RLY3GT4nZ0kmHSXDYho3aJZFXpQVJKgqbgF1HiM3dVI9HO8ZOMjX7U0seIwweRJ8RneLFIxVlUMb9fKSFGtmHs3qY9GeOxDNPFi8STJhMuHMBRQqqtss5k9ZycpFzy8RVY3j3blixWJw2Hw8jtJNDjsFJGgtDJnIkDyGwRPW4njGnbTpbQrembJWJbRxMmF2jiMQsRMeE2i0ssoZbCLFBFaMpxNwvEaC/fW2Jewva9he3C/O3deos7rYctiWaPP9qKGdXJKN0Ystl5dvjSRdDSVlQ342UmI2vs9Gd1jngxETNE+RmUKz5c2vVbOARzBNO/SfgUh2G8US2ROgRFFzYLIlh2nhzq5pgoxktGn3Yyx9UdQWAsh4qLADTspUygcx5ijtoOuyK3e3agwat0CEGTK0jO7SOxA0uzknS507zTL0jY/odlYpuZiMY8ZSI/kxqwiVfaHmKRx2zo54zHNGkkZsSrqGW44Gx5isvNs2sUVPcrcZ8M8U80/SOuFTDxRiIRiJDZ2BIJztcsL6XufdGbny4jEbSxeNjjjfDSzHCl3kKusUIWzRrazKbJcdvvrRJ4syMtyuZWXMtrrcEZhfS4veq7ujuvLs5GiE4mwwDGKMwrHIHLFmvIDZr8Ne3kBW9rsWtFS9J22ppMZBhsNK8ZieIM6OVPT4g5YlJHZGHb96rnuftuTFpNMbfZzM6YU5bM0UfVMjG+uZgSNORrLd4MBiVlwsTqRjcVJPiJOYWbEN0MSBhp91GGbQ6Zq2jZWzUw8EcMfqRoqL4KLXPedSe800qSRkbbHEkYYWIBHfTRYXhOaE3HNDqD/AJ51CekbbH2bAsVlkjndkXD9FbpHlzAqoBBuunWHMac7F/uxiMW0J+3xRxyrbrRuCrjKCWKj1CCbEXtcG1hakrFj3mix7P2qsunquOKnj7u0U9qv4nB5jmU5XHBhp5082btYk9HLpJyPJv70rRqZKUUUUowUUUUAFFFFABRRRQAVH7U2l0YyrrI3AdneaXx+NESFjx4AdpqIw0JuXfV2+A7K1Ixs9wuFy6tq54njTiqN6UulEcLffHBKz/bPs75JgCAI3vzRSSSOBIF7cQ93b21HhsDAcTj0mWRzHBMQVzKSciOTc5gB1i1rHQnS5pWLEvNFf9I25rR9Li8KpyuAcXCvE5TmXFRjlIh6x9/IveA3NxUsWIw2KwyNLh5WOFxEcSljExOYqF5R3++QngCyE6VtdRux93cPhOk+zxLH0rZ3y31OthrwUXNlGgvWqeKZjhm0Re2vR9hsVivtEufVBHJGrlI5spuply6sBYC1xfKvZViZ1RRcgKNBrppwpE4ktpHbvc+qPD2jUdtXbWGwYDTyjOfVB60jfgQcvh30uXg3CySX2lm9RNPabqj3Dia5ZGtd5LDnlAUf9RuaoG1/SVIQTGFiS9gzHO593qg93W8az/a+88+IY5pWI5XJJ8uA9wqseFshP8iMTa8Xt3BRfpJ47/tS5z5AmmB392cDYSIT3Rk/01hxZjxYnxJrzoaquBfZzv8ALfiNzO/WA5uo8YiPpTrDbxYGT1Jo79zlD8bVgnRE2Gp7Bx8hSkUVza6ppfrA2PwNuflR+lfZq/Kf0fRcZuLpKSO+zr58fjSoxLD1luO1Nf4TrXzvhNsz4dvu5CttOqxAPlWgbH38xCKplUSAi9wRcfvAWPl76nLhaLQ/IUjTY5VfgQbG/eD22PA0rVb2ZvFBivVa0nZ6sg//AF8al0xZX19V9sDh+IcvEVFqjoUkyp7F2dLj9ovjcTG8cOHZocHDIpVswPXnZTzvw77ewKjN+961xM64COUxYbpEjxuJCkqpa9sOGAsCSpBJ0vpwDVoW0cO0sLpHKY2dCqyoAWQkaMt9P80I41Vt2MMuydnSDGJHEsUjFpVbpPtGqlJcp1Dk5VCnW6jhTJ+mNeEvsjBDZ8DLPi80Cv8AdNOVUxRmwWJpSRnsb2JtpYWqUmhWVQQQdAVYG4sdQQRxBrM9tY07UxuHCQs6JgXxkeFnPRq8xkKp0o4EEZSNbMLagMTVt3Uwf+mbPijxcyKc/MhY0aV7rCh7ASe7jyFY176CZatlbSJPRyeuOB9ofn86lKgMXhs2o0cag8PdUlsvH9Iuujrow+tI0UQ9ooopTQooooAK8JtXtRm2sTZQg4tx/D/f86AGTy9NJmPqLoo+v18qh9+vtf2J/sBtMCCbfpMg1YRci+g0PEXA1tU1ELAAcqo+J2zj9muzYlftuCLM3TRKFnhBN7PHwKi/hb9YcKokTbGWwPSoRGv29AYmJjGKiW6Z7ax4iHjG9r3AGo1AI1o2huAZVf8A02bDtgcVrJFIS8UT8p8OUvZh2XFuBuNB7tTYUGNddo7M6GaVWvLA4HRzXBBEiN+jlysdSBfjx1N02JsODCIywRLEHYyOqkkZiADYnkLWA0HcKdtLKFSb2Pdn4UQQRx5iVijRMzHUhFC5m79K4J6TU6R9nAt3nsXupMydIbn9GOH7RHM/sisq9IPpCOILYfDNaHhJID+l7VU/+n/N4ccjFyZk5qCtkxvl6VBHeHA2Zh1WmsCi90Q4Mf2jp2Xqg4TZM2KJldyWYm7uWZmPjxtUbBpyB8QD86s+7mMdplSwCWPVAAAAU6j3/OutQ6LBwfs/ZLJI4bd6OwzLnsABm1A7bDgL1W8TsR1ksUIBchSeqp10sTpwrSIsNQ2zS4ZXylT6oy6rbW5voTw5UinRaXCpFGO7fRgiS+bQjKGKkHlmCGzXsPeKe7P2LEl2kGZVF7k3FxxIWwJB4i40seNW3E7Jd8lnACkMCAVbMNBa2mWxPf366NMXIMNnzZGzSDIpNmCsNb8TlXQcKO7YfqUSN2TLhyQVyJI9xlC5SByW/AnT3082jsFJhZ11HBhow8D9DTXa27ilVlgGUEFirMF0Gt0B7rm1+FrVJ7vY3poyGILroRzI06x8T2VjfqGS/wAWig7Y2A0Da6ofVbt7iORpthca8Wg1Tmp4d9uY91XDfRusia2ALHTQk6Ajtt1vOq/jpVdEVYlQre7A3LX5a6+ZNVjK1k5pw6t0OoXLqJItbcVvZwRyzdvYTbx7LXu/vuy9WYllGme3WU9jjn4/PjWfYaHrfpOjuCM1jbwa3I1KbNhdWKyLYkAK4N1bLfQkaZrX79KWUUx4TaZsWFxQAzRm6HUqDpr+sn5c6Nu7Gi2hhWhcnK1mVltmR1N1YA6XB5HvFZxsbbD4STiTCx6y+yT+uv1HPiNeN/wm0BbOhup1YDmPbHf865pRaO2E1IabE3di2cJ8VicSZZ31mxM1kAQEWRVuQo0XQcbADgBUFicRPt68cQMGy8wzzOo6XEZWvaNT6q3HHu1uerVt2zsODGpGs6dIiOJVGYgEgEa2PWUg8Kg9s78ZJPsmz4PtGKXqlVGWCC2n3jaAAdgsBwuOFYs/9Gf9Fj2Dgnw+Hjhmn6Z1uquRlZlF8gIuczBLXPO1++nMpMbiRfBh2j/PpWbbF3YxOLvi58TKm0YcQUQSJbDxBHGdEQaOjoTqpAPDtJ0xjyNY1Rqdk1FKGUEcCLiu6h9iz5WMZ8V+o+vnUxU2OmFFFFYaBNVuWbPIz+4eHL/O+pjas+WI9p6o9/H4XqBU2poispfpKgmZoWKYh8GiuZfssgWVJLjJKVscyqL2HDU3I0prs7fyRUiXCq+0Io4r4iRmC4q5c8IrljlUa6Ne462hNX/PVe23uNhcU3SMhjmvfpYG6KS/eQLE95F++qprTJtPaPd2Nm4ORhj8NC0TSoVIIMakFgSxiHVvcesNDqeOtTuIkzHIPFz2L2eJpDB4aPDQLHGMscaBVF76Dv5k/M1G7c2yMHhZJn1fiB7TtoieH0BrNsLpFY9J2+GRfskBsxA6Yj9VCNIx3kanusOdZnHHXUszSOzuSzsSzE8SSbk05girshHqjzOWbnI6hhq57lYAdd/BeHffQ+A18RVZijrRt19ntHAubieta2ouSRf3W86XkeCvDDJIxwV1DhFQmyqMx0yrY3PG558PhTuOKjE5lUZBc310J04nh3A++1c1nbRC7y7QeBFyCxYkZjY2tyA7e+q/s6d5pIo2dj17hgQGBJuWDEcePw7LVokmFDAqwBU6EHUEVAJuwiYtMqt0eUve97OjAgZiNBw53NNGSoSUW3Y22ts6cIIVPSo/VzOt2Q8eswFrcbG1xaqmmeGS4ujqbd4PMEcxWs9HUHvBu9FIC5OSQ2UNrZm4KpHfoKIz8Zk+P1FH2ttJsRlLKoZbi631BtoQSeBv51FPFT9kpJ46usHO8kZJFThtsvcX0HVzEDUlWBzW7coy99dyR01ljpibtaJXG4xJIWdC3VIvYlWXXuvyPeNKW3R3qMUoie4jY2Qtybja40sbg9motxsEd30jZJI8tnIOY+0p007LX+NRSbANns1nSWynW1lsb294PupaWh05Jpo2bZ+LsQP1W1XuPNfqKY7VEGBll2g7SKGjSKVEXMsjBgI3KgeuL5Qbga68ahN39pl0yMesLa/tDgRVshm6WPiVJBBItdW7RfS4Oo91czVM7YytFA2/vzjZOjCo2Bw8pIDlOlxhQKzGRYQcyrYcQP3qlfRiJR9oOXEfZXaN4XxVulkkKkSvb2TZTz5anWpHd7cmHCv0zM8+KPrYiYlnuRY5Bfq8SOZ76seehtaRqT2ztnIIYcVN6scUgZQRwIBqslql9hzXQr7J+B/vepsoiSooopBiG29Lqq9gv56D5GonNTrbMt5G8beQqPz1RaJvYtmozUjnr3PWmHGJa7KvL1m8F4Dzt5VmPpS2z0k6QA9WMZ2/G408l/nNaKZheRjwHVv2BRc/EnyrDtoYwzzSSnjI7N7idB7hYe6rcUcnNzyqNHEKVIwR1L7t7i4jFDMq5U9pquuE9ERtrOAfCrS5Ir05uPhm80VfdTZwlnGbVUGcjtsQAPM391aLFHUI26z7NdSZI26ZlgjzA+ubvYgfso3vtU5Ng8TEpd+hKKC7ZQ+bKou1teNga55y7PB28ceqpjmOOl1So/EY89AskQBLmMJmvY52HG2vAk0v0eKUZmEGUC5sHvYam3W42qZWxvtXplZDHIBdwFToixbQk5mvwsO7xp5s/aCzBsoYZTY5ltrcjQ6g6g8DSGIxIkjhniAZmKiLNfL97YEkDj1b0htKB8JH02KMTRB0FghJDSSKo6NRpcsRqbnjWmekriIwVOY2W3WN8un4uQql7Tj6CUSrIhsc0MdmvY8CRxAtqCT2W41MYiKTaReOHKscbA5mzXZteXC3jUdtDcOeKN5C6MERnIAOYhVJsNeNhTRpbYkrekQG1NoGdgzKqtaxKgi/ZcefnUey0sr5lDLqCLj3jSrFBuHMygmRBcA8CePvq1qJGnLRUJEptKlXqT0dS20lQn8JH1qtba2DLhmAkWwOisNVPv7a1ST0LKDWyvlihzKSCOBHGrDsxLwK3NsxY9rXIJPebCpaP0YyOobpV1APA86fYHcCeJColQi99QdL8bWNY5x+wjxST0VrDzGOQHlwNXbZOM63cwv+8ND8LVGz+j+Y6mSPt4H86jN2driSJHHAEHXs4H4GkdSWCkbi8l+zUZqQR9K9z1E6BbNUhsWW0lvaBH1HyNROenOAls4PYQfjrWM1FsoooqZQp+0pLue8sfM00zUptFuv7vqaa5qsiLFs1Gekc9cyPofA/KtMIfeHGdHgJm5lH83JA/mFUz0b7sfa8Tdh92mp/KrBvvLbZ5HaIh/GpqY9DGGAwrvzZyPKq31g2Qce3Ikyy7z7zwbKwokkBtfJFEls0jW9VewW1JPDxsDnqemTHu2ZMHh1TkHeQtbvYED+GufTE5k2lh4z6keHMgHLM8rgnyjTypxujuYMZEz9Jls1rWvSRjFR7SKTnLt1iJbQ3yn2nicCj4YxdFJI75ZM6MxjyxspIBFrubHt41sMMYmgU8nQA/vCxrNNubl/YsNLielLdCvSZbWvZhpflV83N2oJsKhHC7W7he4HupZ1XxHg5X8iqbBJfC4FDxDAN/yUZT8bVcVPLlwNVndeC+Llj5QzYy3cHnuv8NL7u7U6bEY9L6RYp0HgqRL/ADBqyRsNDPdw/cYOM8UlkQ/8jOnztSXpa2jZMFDa/SYnOV5FYUJ17szofdTbdeNhtTGISckc0zKCTYdNkk0HL1qivSBiTLtaJBwgw1/35nP9Kx0yXyQl/B/wXz0f4cR4MudMzMxP7I/sKk92ttLjsHFOBpJGrMvIEqMy+dxUHvLi/sexJyDYrhii/jkAjX+JxTf0RSZMJ0PsZSPAj871Nq05FU6qJQEwnQtJAeMMskX7qMQh965T761iVymGLjisTML8LqhIv5VRd+sF0W1JOyeOOYfiX7p/5EP71aLNg8+HKDTNEVv2ZkIv8apN2kyfGqbRmG6XpExkkkf2pIWhlt1o1ZHQn1SQWIYXsDz1v3Vcd9sOHwE7EXMcZmXxiGfj3hSPeaquxPR7PGY0kyhI8oLA+tl7ByvU36Tdrrh9mTC/XmX7PGOZaTRreCZj7u+h1a6hG2n2KvgfS3PeNTgV6O6qX6ck5bgFrZOzW1af090zDhlzDyvWEwJZUHYF+lbhD/w4/wBv+mt5IpaF4puWzN4/Szi3jDLs5MrC4P2k8D+5UFumrRx9G2hy8PP8q72MP/Bw/gFJ4OYDEi3Z9SKqopXRGU22rNJwM+ZFPaAfhS+aorYst4k8Kf5qg0dCeBbNS2Fbre40zz0vg2649/yNYMWz7fRUTnNFTopZE7V0cfhHzNM81Pt4VtIP3h5N/eorNVVok9i+auZD1T4H5UlmozVphWN9jfAn/lH+Jam/QrjQcNLH+sr3t3MND538qht4482CkHMKf4Df+mqruTvScBiRJYtGerKo4le0ftDiPeOdV69oNHO59eRNmh+lnd9maHFoLhFaKWw1CFsyP4BiwP4h31Xd095cTh5oo4yn2dnHSKUBY306rcuVa5s3akOLhzwussbDWxvb9lhxU9xsajDuPhekEgTKQc1gbC/hUlNdesi8uN9u0WcekU//AMnGf7J/mWo70YYq8DJ7JUjwIFPvSVKF2Ti8xC5oiq3IGY5lsBfie4VW/RpicsxX2ox5j/vWRXwY0nU0XvYuzuixWJkPCVw4/wDjjB+KtVF9EuIMkuIlYG2IkmmBINjmkJ07dCKu29GO6DA4qXmkEzD8QjbL8bVU/RzthRDgoWFnQZeGjKUOvcdBpWLKbNdJpFow+xOjxWIl/wDVKN5RRJ/QazzZ9sTtXFvmN2xaxZctwY8OuXMGvp1kGn7Va/tOdYopJW9WNHkPgilj8BWSeiLAlx0retlZ2P7crXNbB4bMmspGnT4ZZUKOoZCLFSAR3aGvNkbDiwxJiTLm0Op+tZr6WT02JweGJIXLNO4BINuqifKSme5GCTB4xHjZxn+7cFyQVYg8D3gUKDcbsHNKVUXD0qYTTCTj9WVoW/DMtx/FGo/eq5NN0eGz2vkiL2va+VL2v7qYbwbN+1YZo+eaN1/FHIjj+W3vp1tAWwco7IJB5Rmpt4SKJVJsyub00YiRAYNm2LC4aTEZl1/ZVASPeKqWMbE4ycT42QMy/o41Fo4x2KvLlrqTbUmltjH/AMNF+BflS0hrrjBLRxy5JPA3biPEfOtsh/4cf7f9NYix1HiPnW3Q/wDDj/b/AKaTl8H4PTEdl7WRcChuCyoAVvrfgB/eo7YEt5QTxJJPneoXDH7tfAVKbAPXJ7AavVI5HK5GpbCb7pPCpLNUXskWjUdij5U9zVzPZ2rQvmpxs8/eL7/kaYZqe7IF5R3Bj8LfWsYyJ7o68qU+xUVGy1Ff3uisQf2j/EL/AEqt5qu29WFzRMR7N/epv8r1Q81VhlEp7Fs1Gakc9GenEGWMS4kU8Dr7mGv1rLWiKOynipK+RtWqYzQg8j1T79R8fnWfbz4TJPm5P8xofhaq8bObmVoa4TMrZ45Hif24naNvNSKlhtjHsLf6lirf7zX873qFgepGF6pKKZHj5JLFno2Isj55pJJn9qR2Y+ZJNTNmy2SR4zwDRuUYeDA3pnE9Oo3pKLW2IS7OmkUpJjcU6NoyPiJGVhxsVLWIqTCELZWZCBYMjFWXvDDUGklalRe1+XC/K4tcfEedYNdnkGzWljeOfaGNAZSLtiZXjIOhR47m6kXH0qTg3QkkyxYfHPHkyBxBK8YKkaPcEdJbhw0vUeGq1bl7PfOZjomUqL/rXI1HcLUksIpH5MdbN9H8UUvSSSy4hsuW+IlaRgovYAnldibXHbTt9zICb3kGpNg9rX4WNri3jepvPXJeodmdHVGd7Z3Gxcd2h2hjXT2RiZc477A6jwqAxOysWq/eY3HhWFuvPMFIPLU2Ola+z0z2gA0bqwLAqQVHE3HLvp1P7QkofTMqghEaKg4KAB7qTkap3FbrTqCQFbuVtfiBUZithzqLmI8baWY+Skmrpo5XFrwiZnphPj8SL2xuKt2DES2t2WzcKczvUbO9UpPZBzcdDTLlAA5VLbuRXP4mA917n4CoaZvjVs3VwuoPsj4n+3zoZsVbResLoKWzU3jNhXWeuY7RbNU1uxFmkJ/Cvmf7VX81XDc7DdQN2kt7h1R9aSWEPDZaaKKKgdA2x8WZD3fLn8KzDGwdHIyH9Uke7kfK1auRVD302flZZBw9Rvmp8rj3CqcbzRLkWLK9mozUhnoz1cgdzpmUjt/wGqxvBg+liOnXHwYfn9asmeo/aEdutyOjfRvpTREkrRnUbU+glrrbeByOWHA8fHtplFJXQsnFJUyaikp3HJURDNT2OWlaKRkSSPSyvTBJaWWSkoomOw9adslrQRjMpARRdRYHTsrKRJVk3S23kfomPVc9Tufs9/zt21OcbRbjlTL50lcmSm3S1yZqhR02LtJSDy0k0tISTVtGWdSy1D7a2sIYy548FHa3IU6mnrP97to558oOiDL3ZuLfQe6qwjbI8k+qshcTPck8zrTCV67lkplPJyHE11aPPS7MUwy5nvyFaLsDCZEF+J1Piaqe7ezMzA20X4n+1XuAWFSm/Dp41bsdhq9zUjnrzPUi45jBYgDiSAPE6CtN2NhBHGAOQCj3Dj53qi7p4EyTZraJw/EdF+p9wrR40sAOyo8j8L8a9OqKKKkVCo7bezhNEyngRa/Z7Le41I14RQsA8mM4iIxuyMLMpII7xSeerhvzsI/pkGqi0nevJ/dwPd4VSc9dcXas45Lq6Fs9eObi1JZ6M9MKQ20sFplPA+qf6TVSxOHMbWPCtCnQMCDwqvbU2fybhyb6HvqkWQnH0r8ctO4p6YzwlDY0JLVDnqtExHNS6zVDpPS6YmsoZTJYTV0JqjVxFdielop2LlsDeSUypG7Z1a4u2rDQm+bnw51amxFZ9unrMW9hfi2nyvVsbFVGccnVxy+OR++IppiMYFBJIAGpJOgpjiNoqoJZgAONyBVO2/vP0oKR6R8yeLWPwFEYWZPlUUSO1t8+KwjuznT3qv5+VU+Wa9cPLTSbFchqfgKukonH8uR5Op8Rbx5Cl9l7PLt3niewUns/ZzO3aeZ7KumytmiMfPvrG/SiXiH2zMGEUADhUiGpuptXWepMusC2evVNzYak6CkM9WncnYhkfpmHVU2S/N+beC/PwrG6VjRVui27sbI6CJQfW4t+M8fIWHuqbrlEsLV1XI3Z2JUFFFFYaFFFFACWIgDCxHnw14g91ZTvVsA4WS6g9CxOU+yeaH6do8DWt0y2psxJ42R1urCxHyIPIjkaeEurEnDsjFc9Gen28OwXwkmVtUN8j20Ydh7GHMVFZ661k4njDF89JyqGFjXGejPWmEPtDZWmguOzmPA/Sq9Pgyt8vvHMe7lV4JpnisAr8Rr28D50yZOUPopYltx0pVZalsXsQ8rHx0PnURNs4ryK/L4U9kml6KCauumpkY2HAg1yWfsHxosP1rxl/wBhERwjSzN1mPM9nkPrTPaO92UkRAE+0b28tKqsm152XKTceH1pqWc8wPD+9JXpbNUmSWO2m0zZnNzawsAABTCTFgc7nsFcLg2btPyp9hdiMeVviaa2J1it5I4ln7hUns7YpblYfH+1TOC2Kq62ue01LxQAUo+XjwRwGzwgFhUkulIhq9z0rHWBfPRnpDPT3ZGy5MTKI4xrxZj6qr7TH/L1mjVkebA2M2KlCi4Qau3sr+Z4D+1a3s/BLEgVRYAAAdgFNNg7DTDRBEHeSeLNzZvy5VK1yzn2Z2ccOqCiiiplAooooAKKKKACiiigBltTZSTxskihlPEfIg8iO2sm3n3TkwbZtXhJ0e3DsVxyPfwPwrZqTnw6uCGAIIsQRcEHkQeIp4TcSc+NSPn7PRnq+7z+jU6yYTxMJP8A9bH+U+fKs+njZGKupVhoVYEEHvBrrjJS0ccouOxTPRnpvno6SmEsXJpJ4ga56SjpKAEJdnKeIHlTdtjp7Ip/0lGetsWkR3+jJ2UomylHIeVPc9HSUWFITTBgUusYFcZ6OkoNwLhq9z03z0dJWG2OM9GekFJJAAJJ0AAuSewDnV53Z9G8klnxV0TiIxpI34j+oPj4UspKOxoxctEHu/u9LjHsgsgPXkI6q937Tdw+HGtb2HsCPCxhEHeSfWY+0x+nKneCwCRIERQqqLBVFgP87ac1yzm5HZDjUQoooqZUKKKKACiiigAooooAKKKKACiiigDwiovbW7MGLW00YYjgw0dfwuNfdwqVorU6MavZk23PRXNHdsMwlX2Gskg9/qt8PCqVjMLJC2WVGRvZdSp91+NfR1N8XgI5VyyIrr7LqGHkatHma2QlwJ6PnPpKOkrZNo+i3By6qrwn/wBt9P8Ape48rVW8b6GnH6LEqe6SMr/EpPyqy5Ysg+GaM/6SjpKtOI9FWOXgsT/hlt/OFpm/o52gP/LE+EsR/rpu8fsn0n9EF0lHSVOr6OtoH/yxHjLEP66dQei3HtxSNPxTL/Rmo7x+w6S+isdJR0lX3B+huU/pcTGvciM582y1YtneifCR2MnSTH9t8q/9KW+JNK+WKHXDNmRwRs7BUVmY8FVSzHwA1q4bE9GOJmsZrQJ2HrSHwQGw95HhWrYDZMUC5YY0jXsRQt/G3H306AqMuZvReP46WyD2Dufh8ILxpd+cj9aQ+B4KO4WqcAr2iott7OhJLQUUUVhoUUUUAFFFFABRRRQAUUUUAFFFFABRRRQAUUUUAFFFFABRRRQB5XtFFABRRRQAUUUUAFFFFABRRRQAUUUUAFFFFABRRRQAUUUUAf/Z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001" y="1239186"/>
            <a:ext cx="7899258" cy="54515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012953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2426" y="457201"/>
            <a:ext cx="8181974" cy="1219200"/>
          </a:xfrm>
        </p:spPr>
        <p:txBody>
          <a:bodyPr>
            <a:normAutofit/>
          </a:bodyPr>
          <a:lstStyle/>
          <a:p>
            <a:r>
              <a:rPr lang="en-US" dirty="0"/>
              <a:t>Nessus Report (2)</a:t>
            </a:r>
          </a:p>
        </p:txBody>
      </p:sp>
      <p:sp>
        <p:nvSpPr>
          <p:cNvPr id="7" name="AutoShape 4" descr="data:image/jpeg;base64,/9j/4AAQSkZJRgABAQAAAQABAAD/2wCEAAkGBhQPEBQPDxAUFBQPEBQQDxUVFRcPFBAQFRgZFBQVFBQXHCgeGBklGhQUIC8gIycpLS0tFR4yNTArNSYrLSkBCQoKDAwOFA4PFDUkHiM1NSkwLSk1LDUuNSw1KTUpNTU2KSs1KSk1Ly8pNTUpKjUpKSstNiw1LCkrNS4sLDIpNf/AABEIALAA6wMBIgACEQEDEQH/xAAcAAACAgMBAQAAAAAAAAAAAAAACAECBQYHAwT/xABMEAABAwICBQULCAgDCQAAAAABAAIDBBEFEgYHITFxEyJBdLMINDVRYXJzgZGxshQXIyUyM1XSFVJTYnWSoeFCQ/BERVRjgqLC0eP/xAAYAQEAAwEAAAAAAAAAAAAAAAAAAQUGBP/EACYRAQAABAUEAgMAAAAAAAAAAAABBAYRQkSBgsECAxITBTEhQVH/2gAMAwEAAhEDEQA/AO4oQhAIQhAIQhAIQhBCpLuV1WTceCgcv+ea/wDsW8ft/wD5LqLdyWNnRwCZ0Ljle719zy8otN8/8fLSfp9HTa97/mMfq39uFKhSu1mQhCEAhCEAhCEAhCEAhCEAoJUrzmbcEA22GxG8bN4QXzKMy1DCYJHVNYx1XUFtJLE2IF7Tma+lY5wdzdvOeXX8dujYsJV6UVAwqaPlyK2lhD5JbDM6HI2WOYNItzw5rN32g8b2oOl3UrzjFha/9/7r0QCEIQCEIQCEIQCEIQQqybjwVlWTceCiKSyN6PUmdCWJvRwCZ0KukcWjZ1Xl93AUqFKsmLCEIQCEIQCEIQCEIQCEIQCiylCD4Y8Gia6V7WWdU25c5nc+zcgvt2c0AbLbl5TaN0743QuhaWPiZA8XIL4Y75GOcDctGZ2wn/EVk0IKtZbZ/dWQhAIQhAIQoQShVDlhcS02oaUls9bAxzftNMjS8cWAkj2IM4hai3WxhZIH6Qi2+eP6lqzmG6R01VspqmGUgXIjkbIQPKAbhBkVWTceCsFWTceCiKSyN6OATOhLE3o4BM6FXSOLRs6qy+7gKVBUZlZMWshVui6CyFW6C5BZCgFCCUKuZF0FkKpcpBQShQVGZBZCrdTdBKEIQCEIQQtc0106p8Jh5Woddz7iGJts8rh4vEBsu47Bf1L7dKdI4sOpZKuc82JuwDfI87GMb5SdiUzSfSWbEql9VUOu555ovsjZ/hYwdDR/7PSgzmmGtatxIlrpTDCTshiJY2377vtPPHZ5AtLuhCAut+1G+G4PMm7Ny0Fb/qM8NweZN2bkDRBVk3HgrBVk3HgoiksjejgEzoSxN6OATOhV0ji0bOqsvu4eNZ92/wAx3uKSUlO3V/dv8x3uKSMqyYsXRdCLIC66j3PB+tX9Uk+Ji5cuodzx4Vf1ST4mIGRCCgIQcf7pDvOl6y7syl+zJgu6R7zpesu7MpfEGe0FP1pQ/wAQpej/AJzE4jQk70E8KUH8Qpe2YnECDHaSd51HVpuzckwJToaR951HVpuzckuKCQ5Nlqm8C0XoT8bkpgTZ6pvAtF6E/G5Bt6EIQCq5WVXIF87oPSszVbMOY76OlaJJR+tO8XF/NYR/OVyIlZPSjFDV1tRUk35aeSQH90uOX/tt7FjEFmt2+5d41dajYhE2pxVhfI8BzKe5a2NpGzlbbXO/d3DyrStR+i7a3EhJI3NHRM5dwIu0y3tED67u/wChM2AgwY0GoALfo+kta33EfvyrwoNXlDT1LaunpWRSszWdGXMFnDKQWXy7j4lsqEEBVk3HgrKsm48FEUlkb0cAmdCWJvRwCZ0KukcWjZ1Vl93Dyq/u3+Y73FJGU7lX92/zHe4pIyrJi0JgdUurygrcKiqKqkZJI58rXPJeCQ2RzRucBsACX5NFqNd9SQekn8v+a5BkPmhwr/gI/wCaT86yGB6BUNBLy1JSsikLSwuBeTkO0jnOPiCz+ZSCgAhSoQcg7pHvOl6y7syl8TB90j3nS9Zd2ZS+IM9oJ4UoOv0vbMTiBJrohVNhxCkmlcGsirKeSRx3NY2VjnONugAEpmxrawv8Qi9j/wAqDPaR951PVpuzckvKabHNaeGSUs8bK+IufBK1os/a5zCAPs+MpWiEEBNnqm8C0XoT8bkpibPVN4FovQn43INvQhCAXxYy8tp5nDe2GQjiGEhfavixphdTzAbzBIBxLDZAlRQgoUjv/c3UgFJVTW2vqGRk+MMZmA9sp9q7GuRdzhNehqWdLasO/mjYP/ErrqgCEIQQqybjwVlWTceCiKSyN6OATOhLE3o4BM6FXSOLRs6qy+7h5Vf3b/Md7ikjKdyr+7f5jvcUkZVkxaFbMqqbIC6ZvUH4Hb1ib3hLImb1B+B29Ym94QdHQUIKDj/dI950vWXdmUviYPuke86XrLuzKX1BIKi6LIsgLouiyEAmz1TeBaL0J+NyUxNnqm8C0XoT8bkG3oQhAKrxfYenfwVlDkCW6QYaaWqnpiCOQmki277NcQD7LH1r4F0/X3o0afERVtb9HWsDr22CZlmvbxtkPrK5gg6x3PWkAhrpaR5sKyMFnlmizED1tdJ7AmJukmoK58ErJonFskTw+Nw3te03BHrTPavNalPicbWSPbFVAASROOUSHpdET9oH9XeP6oN8Qq5l5vq2tcGF7Q598jSQHOttNmnadiD1VZNx4KwVZNx4KIpLI3o4BM6EsTejgEzoVdI4tGzqrL7uHlV/dv8AMd7ikjKdyr+7f5jvcUkZVkxaEwOqXV5QVuFRVFVSMkkc+VrnkvBIbI5o3OA2ABL8mi1Gu+pIPST+X/NcgyHzRYV+Hx/zSfnWwYHgMFDFyFLEIow4uDQSRmdvPOJKyGZQXILIUAoQcg7pHvOl6y7syl8TB90j3nS9Zd2ZS+IM9oKAcToQemvpfX9MxOA2Bv6o9gSf6CeFKD+IUvbMTiBBi9I4R8jqOaO9pugfs3JMynQ0j7zqOrTdm5JcUAE2eqbwLRehPxuSmBNnqm8C0XoT8bkG3oQhAIKEINX1h6HtxWifTEhsg+kp3HcyYA2v+6blp8jkp2IYe+nlfDMwskicWSNcLFrhvBCdhc+1m6qo8Wby0JEVUxtmvtzZgNzJbf0d0eUIFfCnMslj2js9BKYauF0TxuDhscPGx25w8oWMQZJmk1U0ZW1dQABawmkAtwzLb9ScpfjkLnkuJZNcuOYn6N28neufLftRnhuDzJuzcgaMKsm48FYKsm48FEUlkb0cAmdCWJvRwCZ0KukcWjZ1Vl93Dyq/u3+Y73FJGU7lX927zHe4pJCrJi1VbMoQgLrqPc8H61f1ST4mLl1l1DuePCr+qSfExAyIQgIKDkHdI950vWXdmUviYPuke86XrLuzKX2yDO6CeFKDr9L2zE4gSd6CD60oOv0vbMTiBBjtI+86nq03ZuSXlOhpH3nUdWm7NyS8oAJs9U3gWi9CfjclMATZ6pvAtF6E/G5Bt6EBCAQhCAUKVCD48SwiKqZyVTCyVh2lsjQ8X8YB3Hadu9aNiOofDJiSyOWEn9lIbNPkD8wXRUIOUs7nOguCaiqI6RmiF/ZGtp0Z1XUGGyCanhPKtuGyPe57gCLG22w2HxLbUKABVl3HgrXVZNx4IFkb0cAmdCWFvRwCZ4KukcWjaVVl93Cr2Aix3EWPA71qXzS4V+Hxe1/5lt6FZMW1H5pcK/D4va/8yPmlwr8Pi9r/AMy266lBqHzS4V+Hxe1/5lkME0FoqGTlqSlZFIWlhc3MTlNiRtJ8QWfQggIQUIMVjujFNXtaysgbM2NxcwOvzXEWvsI6FhTqmwr8Pi9r/wAy29BQarSasMNhkZLFQxtfE9skbgX3Y9pzNcLu6CAVtQFkIQUqIGyMdG8ZmvaWPB3FrhYj2Fan80uFfh8Xtf8AmW3oQaj80uFfh8Xtf+ZbJhuGR00TYIGBkcYsxgvZo3227d5K+tCAQhCCCtD0n0+qG136LwqlZUVLYuVmdI4sihbsNjYi5sW9I+21b4VyHEqs4Hj1RiFVFIaSvhAEzGGURSDJzXW2jazd0gi3TaB02DE+TihNY+KKWRrGvbnDWmctBcyMuPO23ttKvVYzDE/k5J4mPyGTK6RjXcm25c/KSDlABJO4WPiXCtZhFTiHymd0gpazD4jhzvkxqy4vDTkjZnYI5CS47T6totlJ9Hmz41hdHWtdIBgzWytlvG9xbypAka152jmgjMdo3lB0puntMcR/Reb6XkhJnzx8mXE25L7WblOnLbctaxjWTUU+GVdW+OmZNDWOpaZrZmzte27bOcGuN3hpJy3G69gF8cWCQjS3ZE3ZQCpG07J75eU377bPEtJqKRj8AxN7mguhxx7oj+o53JsJHqJHrUjqOi2lNXJPS007qSVs1CaiWaKZmZ02Y2ayIOuWgAAkN3gm+yy3GLEY3vdEyVjnxgGRgc1z2A7i5gN238q5HTYcIcdpIaVojtgTuSaDsa9zZHX2/vOJWvassKJxCmAfMyrp3TOrW/JMmS99lTUOmu4Ovs5hN+jpUDpesTTV9J8lFHNEXSYjHS1I5kpYHC7muG3I7+q3mTceBSwU8EbI6VkkEra6PGmtrZHtcGnnXawuJyl28237zuO1n37jwKJLI3o4BM8EsLejgEzwVdI4tGzqvL7uHzYnUmKCSVoBMcT3gHcS1pcL+TYtE0B01r66L5bWwUsVEYZHiRjy12dhsQ4Pecrdjtp8S3XHu9Z+ry/A5cY1MxYbJBJBle6smo52VbXZ+SdT5r2G3LuybvKrJi2z49rVM2GRV+HHky+ujpntkEb3taSb3aHENva48i3HSHSIw0lTNSOgllpgRkdMxjGy3AyyuzANO2+UkE7tl7rhlNh7BoxA9rQHT4qwSkEhz8pe1vT0A22L7K2gZTx6SwQtDY4zTNY0EnKOV8pv0lB3KkxpvyeGaofFE6dkezlWFhleAcjH3s/adlt69KrHIInFstRCwtYJHB8jGERk2DyHH7N7C+5cWxqGMVGDSYjDJNQHC4omtY10rflZadmRm0uN49g32G+xWI0+hiZV4y2shkdUP5CTDn5XOayDMA52YbGty5W3Oy4tvQdZx3SyWPFsMpYXsMFc2Z0tg1+drW5mFr/Fu3Ldlx7/AHjo11F/YBdhCD5sVqjDBLK0AmOJ8jQdxLWlwv5Ni53JrOqBg1JiXIxcpVVTYJG2kyNaXvbdvOvezRvJ3rfdIe9Kjq8vwOS8DQ+mjwWhxJrXComrWRyOzktLeUeNjN25rUDFVWLxQuyyzRMOVz7Pkaw8m37TrOI5o6TuCiTGoWxtmdPEI5CBHIZGNY8ncGvJs6/kK4ZrGgjbieKfLoZZJJaNjsMcGvc1ga1ud1wbBrdtzu2OvvVq2KMQYBJXwyS0IpnRytYHPby7r5AWt2knm2A2mxsg6NQaYSnHK2jllYKWlo452khrMhc2Iuc6Q9HPdv8AGtr/AE3ByTZ/lEXJPdlbJyjMjnE2Aa++Um+ywK4JrAw98mJYl8nuI4aGjlnitkdJSsEBczxty81x8w+JfXp/JDNJQVDSWYY7D+TpbQGsjiqAXAxckHttJbI25dvb5Cg7nUYpFG9kb5Y2vlvybXPa10gG05Wk3dYeIL6IZQ9oexwc1wDmuBDg5p2ggjYQR0rhtZgIfPo9R1XKPY6Koa9srTBIYjZzWPY17svNsLZt2w+JdwpKZsUbYo2hrI2BjGjc1rRYAeoIPZCEIIUOCshBQNRlV0IKWUZV6IQeeVTZXQgplUPGw8FdUl3KAsrOjgEzjVx1up+q/bU+wfrSfkXYmrilO31dHl5QamoZ6XmvT6eu9r3+/wB2SVWyspXcyymVRZeiEFLIyq6EFLKwUoQQVUhWUFBW3+rqcqsFKCmX/W9FldCDzylXClCAQhCD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9" descr="data:image/jpeg;base64,/9j/4AAQSkZJRgABAQAAAQABAAD/2wCEAAkGBhQREBQUEhIVFRIWFRQUFBUUERUUFBYVFhQVGBUUFRQXHCYeFxojGhUUHy8gIycqLCwsFx4xNTAqNSYrLCoBCQoKDgwOGg8PGiwkHyQpLCksLCwsLCwsLCwpLCksLCksLCwsLCksLCwsLCksLCwsLCksLCkpLCwsLCksLCwsLP/AABEIAOEA4QMBIgACEQEDEQH/xAAcAAABBQEBAQAAAAAAAAAAAAAAAwQFBgcCAQj/xABHEAACAQIDBAYHBAkCBAcBAAABAgMAEQQSIQUGMUETIlFhcZEHMlKBobHBFCNy0TNCYoKissLh8BVzNIOS8SREU2OTs9Il/8QAGQEAAwEBAQAAAAAAAAAAAAAAAAIDAQQF/8QAJREAAgICAwACAgIDAAAAAAAAAAECESExAxJBIlEEE5GhQmFx/9oADAMBAAIRAxEAPwDcaKKKACiiigAooooAKK8LW41E4rb4vliXpG7f1R7+f+a1tWY3RLE1H4nb0SaZsx7F1+PD41GPhpJdZnNvYXQfl86XhwiJ6qgd/E+ZraMtg23JX/Rw2Ha5/wC1JMcS3rShe5R+Q+tO6pm7O/7YraE+FkhWMJ0oiYOWLmGTLIDew4ENYDkeNMl9GP8A2WQ7MLetNIfefqTXn+ipzLH3j8qpO/G3cZHjpI4MSYkTAti0URRPmeNmzKS6k2Kq3lTzereOU7AGKjcxzPFhnzRkqQzvHnynkNWHhTU8C2i1f6Ina3mPyr0bLI9WWQfvflaq1uLj5/teOw0s8kyQHDmNpbGQdLGWYFgBccOPZVwxM4jRnb1UVnPgoJPwFK7To1U1Y3VcQvqzX7mF/nelU2xOnrxBh2obH61RdzN/sTiJsNHiYorYqKWWNos6sgiZ1+8RiRY9G1iD2VYNtb+YTB4gQTuyN0YkLCNmRVLFRnK3K8Oy2o1rXF6BNbLLht4Ym0JKHsYWHnw86klcEXBuO0aioR4VkFyARa4NuXjxFNlwLRm8Llf2TqD/AJ30lIa2WWioXD7fKnLOuU+0NVP+d16mI5AwBBBB4EG4rGqNTs6ooorDQooooAKKKKACiiigAooooAKKKKACmuO2ikQux15KOJ/ztpHae1RH1VGaQ8B2d5/Ko6DCEtnkOZz28B4VqRjZzKZMRq5yR8kHPx/v5U32xtnD4CAyzNkjBC6KWZmN7KANSTY8eyoDeT0jQwCPoj0kTySQS4iIh/s8gXjksc7C+a3AhGteudiTDamz5sJimDToOhldbENpmgxSW4hgFcHnY8jVK9Yl/RLY3GT4nZ0kmHSXDYho3aJZFXpQVJKgqbgF1HiM3dVI9HO8ZOMjX7U0seIwweRJ8RneLFIxVlUMb9fKSFGtmHs3qY9GeOxDNPFi8STJhMuHMBRQqqtss5k9ZycpFzy8RVY3j3blixWJw2Hw8jtJNDjsFJGgtDJnIkDyGwRPW4njGnbTpbQrembJWJbRxMmF2jiMQsRMeE2i0ssoZbCLFBFaMpxNwvEaC/fW2Jewva9he3C/O3deos7rYctiWaPP9qKGdXJKN0Ystl5dvjSRdDSVlQ342UmI2vs9Gd1jngxETNE+RmUKz5c2vVbOARzBNO/SfgUh2G8US2ROgRFFzYLIlh2nhzq5pgoxktGn3Yyx9UdQWAsh4qLADTspUygcx5ijtoOuyK3e3agwat0CEGTK0jO7SOxA0uzknS507zTL0jY/odlYpuZiMY8ZSI/kxqwiVfaHmKRx2zo54zHNGkkZsSrqGW44Gx5isvNs2sUVPcrcZ8M8U80/SOuFTDxRiIRiJDZ2BIJztcsL6XufdGbny4jEbSxeNjjjfDSzHCl3kKusUIWzRrazKbJcdvvrRJ4syMtyuZWXMtrrcEZhfS4veq7ujuvLs5GiE4mwwDGKMwrHIHLFmvIDZr8Ne3kBW9rsWtFS9J22ppMZBhsNK8ZieIM6OVPT4g5YlJHZGHb96rnuftuTFpNMbfZzM6YU5bM0UfVMjG+uZgSNORrLd4MBiVlwsTqRjcVJPiJOYWbEN0MSBhp91GGbQ6Zq2jZWzUw8EcMfqRoqL4KLXPedSe800qSRkbbHEkYYWIBHfTRYXhOaE3HNDqD/AJ51CekbbH2bAsVlkjndkXD9FbpHlzAqoBBuunWHMac7F/uxiMW0J+3xRxyrbrRuCrjKCWKj1CCbEXtcG1hakrFj3mix7P2qsunquOKnj7u0U9qv4nB5jmU5XHBhp5082btYk9HLpJyPJv70rRqZKUUUUowUUUUAFFFFABRRRQAVH7U2l0YyrrI3AdneaXx+NESFjx4AdpqIw0JuXfV2+A7K1Ixs9wuFy6tq54njTiqN6UulEcLffHBKz/bPs75JgCAI3vzRSSSOBIF7cQ93b21HhsDAcTj0mWRzHBMQVzKSciOTc5gB1i1rHQnS5pWLEvNFf9I25rR9Li8KpyuAcXCvE5TmXFRjlIh6x9/IveA3NxUsWIw2KwyNLh5WOFxEcSljExOYqF5R3++QngCyE6VtdRux93cPhOk+zxLH0rZ3y31OthrwUXNlGgvWqeKZjhm0Re2vR9hsVivtEufVBHJGrlI5spuply6sBYC1xfKvZViZ1RRcgKNBrppwpE4ktpHbvc+qPD2jUdtXbWGwYDTyjOfVB60jfgQcvh30uXg3CySX2lm9RNPabqj3Dia5ZGtd5LDnlAUf9RuaoG1/SVIQTGFiS9gzHO593qg93W8az/a+88+IY5pWI5XJJ8uA9wqseFshP8iMTa8Xt3BRfpJ47/tS5z5AmmB392cDYSIT3Rk/01hxZjxYnxJrzoaquBfZzv8ALfiNzO/WA5uo8YiPpTrDbxYGT1Jo79zlD8bVgnRE2Gp7Bx8hSkUVza6ppfrA2PwNuflR+lfZq/Kf0fRcZuLpKSO+zr58fjSoxLD1luO1Nf4TrXzvhNsz4dvu5CttOqxAPlWgbH38xCKplUSAi9wRcfvAWPl76nLhaLQ/IUjTY5VfgQbG/eD22PA0rVb2ZvFBivVa0nZ6sg//AF8al0xZX19V9sDh+IcvEVFqjoUkyp7F2dLj9ovjcTG8cOHZocHDIpVswPXnZTzvw77ewKjN+961xM64COUxYbpEjxuJCkqpa9sOGAsCSpBJ0vpwDVoW0cO0sLpHKY2dCqyoAWQkaMt9P80I41Vt2MMuydnSDGJHEsUjFpVbpPtGqlJcp1Dk5VCnW6jhTJ+mNeEvsjBDZ8DLPi80Cv8AdNOVUxRmwWJpSRnsb2JtpYWqUmhWVQQQdAVYG4sdQQRxBrM9tY07UxuHCQs6JgXxkeFnPRq8xkKp0o4EEZSNbMLagMTVt3Uwf+mbPijxcyKc/MhY0aV7rCh7ASe7jyFY176CZatlbSJPRyeuOB9ofn86lKgMXhs2o0cag8PdUlsvH9Iuujrow+tI0UQ9ooopTQooooAK8JtXtRm2sTZQg4tx/D/f86AGTy9NJmPqLoo+v18qh9+vtf2J/sBtMCCbfpMg1YRci+g0PEXA1tU1ELAAcqo+J2zj9muzYlftuCLM3TRKFnhBN7PHwKi/hb9YcKokTbGWwPSoRGv29AYmJjGKiW6Z7ax4iHjG9r3AGo1AI1o2huAZVf8A02bDtgcVrJFIS8UT8p8OUvZh2XFuBuNB7tTYUGNddo7M6GaVWvLA4HRzXBBEiN+jlysdSBfjx1N02JsODCIywRLEHYyOqkkZiADYnkLWA0HcKdtLKFSb2Pdn4UQQRx5iVijRMzHUhFC5m79K4J6TU6R9nAt3nsXupMydIbn9GOH7RHM/sisq9IPpCOILYfDNaHhJID+l7VU/+n/N4ccjFyZk5qCtkxvl6VBHeHA2Zh1WmsCi90Q4Mf2jp2Xqg4TZM2KJldyWYm7uWZmPjxtUbBpyB8QD86s+7mMdplSwCWPVAAAAU6j3/OutQ6LBwfs/ZLJI4bd6OwzLnsABm1A7bDgL1W8TsR1ksUIBchSeqp10sTpwrSIsNQ2zS4ZXylT6oy6rbW5voTw5UinRaXCpFGO7fRgiS+bQjKGKkHlmCGzXsPeKe7P2LEl2kGZVF7k3FxxIWwJB4i40seNW3E7Jd8lnACkMCAVbMNBa2mWxPf366NMXIMNnzZGzSDIpNmCsNb8TlXQcKO7YfqUSN2TLhyQVyJI9xlC5SByW/AnT3082jsFJhZ11HBhow8D9DTXa27ilVlgGUEFirMF0Gt0B7rm1+FrVJ7vY3poyGILroRzI06x8T2VjfqGS/wAWig7Y2A0Da6ofVbt7iORpthca8Wg1Tmp4d9uY91XDfRusia2ALHTQk6Ajtt1vOq/jpVdEVYlQre7A3LX5a6+ZNVjK1k5pw6t0OoXLqJItbcVvZwRyzdvYTbx7LXu/vuy9WYllGme3WU9jjn4/PjWfYaHrfpOjuCM1jbwa3I1KbNhdWKyLYkAK4N1bLfQkaZrX79KWUUx4TaZsWFxQAzRm6HUqDpr+sn5c6Nu7Gi2hhWhcnK1mVltmR1N1YA6XB5HvFZxsbbD4STiTCx6y+yT+uv1HPiNeN/wm0BbOhup1YDmPbHf865pRaO2E1IabE3di2cJ8VicSZZ31mxM1kAQEWRVuQo0XQcbADgBUFicRPt68cQMGy8wzzOo6XEZWvaNT6q3HHu1uerVt2zsODGpGs6dIiOJVGYgEgEa2PWUg8Kg9s78ZJPsmz4PtGKXqlVGWCC2n3jaAAdgsBwuOFYs/9Gf9Fj2Dgnw+Hjhmn6Z1uquRlZlF8gIuczBLXPO1++nMpMbiRfBh2j/PpWbbF3YxOLvi58TKm0YcQUQSJbDxBHGdEQaOjoTqpAPDtJ0xjyNY1Rqdk1FKGUEcCLiu6h9iz5WMZ8V+o+vnUxU2OmFFFFYaBNVuWbPIz+4eHL/O+pjas+WI9p6o9/H4XqBU2poispfpKgmZoWKYh8GiuZfssgWVJLjJKVscyqL2HDU3I0prs7fyRUiXCq+0Io4r4iRmC4q5c8IrljlUa6Ne462hNX/PVe23uNhcU3SMhjmvfpYG6KS/eQLE95F++qprTJtPaPd2Nm4ORhj8NC0TSoVIIMakFgSxiHVvcesNDqeOtTuIkzHIPFz2L2eJpDB4aPDQLHGMscaBVF76Dv5k/M1G7c2yMHhZJn1fiB7TtoieH0BrNsLpFY9J2+GRfskBsxA6Yj9VCNIx3kanusOdZnHHXUszSOzuSzsSzE8SSbk05girshHqjzOWbnI6hhq57lYAdd/BeHffQ+A18RVZijrRt19ntHAubieta2ouSRf3W86XkeCvDDJIxwV1DhFQmyqMx0yrY3PG558PhTuOKjE5lUZBc310J04nh3A++1c1nbRC7y7QeBFyCxYkZjY2tyA7e+q/s6d5pIo2dj17hgQGBJuWDEcePw7LVokmFDAqwBU6EHUEVAJuwiYtMqt0eUve97OjAgZiNBw53NNGSoSUW3Y22ts6cIIVPSo/VzOt2Q8eswFrcbG1xaqmmeGS4ujqbd4PMEcxWs9HUHvBu9FIC5OSQ2UNrZm4KpHfoKIz8Zk+P1FH2ttJsRlLKoZbi631BtoQSeBv51FPFT9kpJ46usHO8kZJFThtsvcX0HVzEDUlWBzW7coy99dyR01ljpibtaJXG4xJIWdC3VIvYlWXXuvyPeNKW3R3qMUoie4jY2Qtybja40sbg9motxsEd30jZJI8tnIOY+0p007LX+NRSbANns1nSWynW1lsb294PupaWh05Jpo2bZ+LsQP1W1XuPNfqKY7VEGBll2g7SKGjSKVEXMsjBgI3KgeuL5Qbga68ahN39pl0yMesLa/tDgRVshm6WPiVJBBItdW7RfS4Oo91czVM7YytFA2/vzjZOjCo2Bw8pIDlOlxhQKzGRYQcyrYcQP3qlfRiJR9oOXEfZXaN4XxVulkkKkSvb2TZTz5anWpHd7cmHCv0zM8+KPrYiYlnuRY5Bfq8SOZ76seehtaRqT2ztnIIYcVN6scUgZQRwIBqslql9hzXQr7J+B/vepsoiSooopBiG29Lqq9gv56D5GonNTrbMt5G8beQqPz1RaJvYtmozUjnr3PWmHGJa7KvL1m8F4Dzt5VmPpS2z0k6QA9WMZ2/G408l/nNaKZheRjwHVv2BRc/EnyrDtoYwzzSSnjI7N7idB7hYe6rcUcnNzyqNHEKVIwR1L7t7i4jFDMq5U9pquuE9ERtrOAfCrS5Ir05uPhm80VfdTZwlnGbVUGcjtsQAPM391aLFHUI26z7NdSZI26ZlgjzA+ubvYgfso3vtU5Ng8TEpd+hKKC7ZQ+bKou1teNga55y7PB28ceqpjmOOl1So/EY89AskQBLmMJmvY52HG2vAk0v0eKUZmEGUC5sHvYam3W42qZWxvtXplZDHIBdwFToixbQk5mvwsO7xp5s/aCzBsoYZTY5ltrcjQ6g6g8DSGIxIkjhniAZmKiLNfL97YEkDj1b0htKB8JH02KMTRB0FghJDSSKo6NRpcsRqbnjWmekriIwVOY2W3WN8un4uQql7Tj6CUSrIhsc0MdmvY8CRxAtqCT2W41MYiKTaReOHKscbA5mzXZteXC3jUdtDcOeKN5C6MERnIAOYhVJsNeNhTRpbYkrekQG1NoGdgzKqtaxKgi/ZcefnUey0sr5lDLqCLj3jSrFBuHMygmRBcA8CePvq1qJGnLRUJEptKlXqT0dS20lQn8JH1qtba2DLhmAkWwOisNVPv7a1ST0LKDWyvlihzKSCOBHGrDsxLwK3NsxY9rXIJPebCpaP0YyOobpV1APA86fYHcCeJColQi99QdL8bWNY5x+wjxST0VrDzGOQHlwNXbZOM63cwv+8ND8LVGz+j+Y6mSPt4H86jN2driSJHHAEHXs4H4GkdSWCkbi8l+zUZqQR9K9z1E6BbNUhsWW0lvaBH1HyNROenOAls4PYQfjrWM1FsoooqZQp+0pLue8sfM00zUptFuv7vqaa5qsiLFs1Gekc9cyPofA/KtMIfeHGdHgJm5lH83JA/mFUz0b7sfa8Tdh92mp/KrBvvLbZ5HaIh/GpqY9DGGAwrvzZyPKq31g2Qce3Ikyy7z7zwbKwokkBtfJFEls0jW9VewW1JPDxsDnqemTHu2ZMHh1TkHeQtbvYED+GufTE5k2lh4z6keHMgHLM8rgnyjTypxujuYMZEz9Jls1rWvSRjFR7SKTnLt1iJbQ3yn2nicCj4YxdFJI75ZM6MxjyxspIBFrubHt41sMMYmgU8nQA/vCxrNNubl/YsNLielLdCvSZbWvZhpflV83N2oJsKhHC7W7he4HupZ1XxHg5X8iqbBJfC4FDxDAN/yUZT8bVcVPLlwNVndeC+Llj5QzYy3cHnuv8NL7u7U6bEY9L6RYp0HgqRL/ADBqyRsNDPdw/cYOM8UlkQ/8jOnztSXpa2jZMFDa/SYnOV5FYUJ17szofdTbdeNhtTGISckc0zKCTYdNkk0HL1qivSBiTLtaJBwgw1/35nP9Kx0yXyQl/B/wXz0f4cR4MudMzMxP7I/sKk92ttLjsHFOBpJGrMvIEqMy+dxUHvLi/sexJyDYrhii/jkAjX+JxTf0RSZMJ0PsZSPAj871Nq05FU6qJQEwnQtJAeMMskX7qMQh965T761iVymGLjisTML8LqhIv5VRd+sF0W1JOyeOOYfiX7p/5EP71aLNg8+HKDTNEVv2ZkIv8apN2kyfGqbRmG6XpExkkkf2pIWhlt1o1ZHQn1SQWIYXsDz1v3Vcd9sOHwE7EXMcZmXxiGfj3hSPeaquxPR7PGY0kyhI8oLA+tl7ByvU36Tdrrh9mTC/XmX7PGOZaTRreCZj7u+h1a6hG2n2KvgfS3PeNTgV6O6qX6ck5bgFrZOzW1af090zDhlzDyvWEwJZUHYF+lbhD/w4/wBv+mt5IpaF4puWzN4/Szi3jDLs5MrC4P2k8D+5UFumrRx9G2hy8PP8q72MP/Bw/gFJ4OYDEi3Z9SKqopXRGU22rNJwM+ZFPaAfhS+aorYst4k8Kf5qg0dCeBbNS2Fbre40zz0vg2649/yNYMWz7fRUTnNFTopZE7V0cfhHzNM81Pt4VtIP3h5N/eorNVVok9i+auZD1T4H5UlmozVphWN9jfAn/lH+Jam/QrjQcNLH+sr3t3MND538qht4482CkHMKf4Df+mqruTvScBiRJYtGerKo4le0ftDiPeOdV69oNHO59eRNmh+lnd9maHFoLhFaKWw1CFsyP4BiwP4h31Xd095cTh5oo4yn2dnHSKUBY306rcuVa5s3akOLhzwussbDWxvb9lhxU9xsajDuPhekEgTKQc1gbC/hUlNdesi8uN9u0WcekU//AMnGf7J/mWo70YYq8DJ7JUjwIFPvSVKF2Ti8xC5oiq3IGY5lsBfie4VW/RpicsxX2ox5j/vWRXwY0nU0XvYuzuixWJkPCVw4/wDjjB+KtVF9EuIMkuIlYG2IkmmBINjmkJ07dCKu29GO6DA4qXmkEzD8QjbL8bVU/RzthRDgoWFnQZeGjKUOvcdBpWLKbNdJpFow+xOjxWIl/wDVKN5RRJ/QazzZ9sTtXFvmN2xaxZctwY8OuXMGvp1kGn7Va/tOdYopJW9WNHkPgilj8BWSeiLAlx0retlZ2P7crXNbB4bMmspGnT4ZZUKOoZCLFSAR3aGvNkbDiwxJiTLm0Op+tZr6WT02JweGJIXLNO4BINuqifKSme5GCTB4xHjZxn+7cFyQVYg8D3gUKDcbsHNKVUXD0qYTTCTj9WVoW/DMtx/FGo/eq5NN0eGz2vkiL2va+VL2v7qYbwbN+1YZo+eaN1/FHIjj+W3vp1tAWwco7IJB5Rmpt4SKJVJsyub00YiRAYNm2LC4aTEZl1/ZVASPeKqWMbE4ycT42QMy/o41Fo4x2KvLlrqTbUmltjH/AMNF+BflS0hrrjBLRxy5JPA3biPEfOtsh/4cf7f9NYix1HiPnW3Q/wDDj/b/AKaTl8H4PTEdl7WRcChuCyoAVvrfgB/eo7YEt5QTxJJPneoXDH7tfAVKbAPXJ7AavVI5HK5GpbCb7pPCpLNUXskWjUdij5U9zVzPZ2rQvmpxs8/eL7/kaYZqe7IF5R3Bj8LfWsYyJ7o68qU+xUVGy1Ff3uisQf2j/EL/AEqt5qu29WFzRMR7N/epv8r1Q81VhlEp7Fs1Gakc9GenEGWMS4kU8Dr7mGv1rLWiKOynipK+RtWqYzQg8j1T79R8fnWfbz4TJPm5P8xofhaq8bObmVoa4TMrZ45Hif24naNvNSKlhtjHsLf6lirf7zX873qFgepGF6pKKZHj5JLFno2Isj55pJJn9qR2Y+ZJNTNmy2SR4zwDRuUYeDA3pnE9Oo3pKLW2IS7OmkUpJjcU6NoyPiJGVhxsVLWIqTCELZWZCBYMjFWXvDDUGklalRe1+XC/K4tcfEedYNdnkGzWljeOfaGNAZSLtiZXjIOhR47m6kXH0qTg3QkkyxYfHPHkyBxBK8YKkaPcEdJbhw0vUeGq1bl7PfOZjomUqL/rXI1HcLUksIpH5MdbN9H8UUvSSSy4hsuW+IlaRgovYAnldibXHbTt9zICb3kGpNg9rX4WNri3jepvPXJeodmdHVGd7Z3Gxcd2h2hjXT2RiZc477A6jwqAxOysWq/eY3HhWFuvPMFIPLU2Ola+z0z2gA0bqwLAqQVHE3HLvp1P7QkofTMqghEaKg4KAB7qTkap3FbrTqCQFbuVtfiBUZithzqLmI8baWY+Skmrpo5XFrwiZnphPj8SL2xuKt2DES2t2WzcKczvUbO9UpPZBzcdDTLlAA5VLbuRXP4mA917n4CoaZvjVs3VwuoPsj4n+3zoZsVbResLoKWzU3jNhXWeuY7RbNU1uxFmkJ/Cvmf7VX81XDc7DdQN2kt7h1R9aSWEPDZaaKKKgdA2x8WZD3fLn8KzDGwdHIyH9Uke7kfK1auRVD302flZZBw9Rvmp8rj3CqcbzRLkWLK9mozUhnoz1cgdzpmUjt/wGqxvBg+liOnXHwYfn9asmeo/aEdutyOjfRvpTREkrRnUbU+glrrbeByOWHA8fHtplFJXQsnFJUyaikp3HJURDNT2OWlaKRkSSPSyvTBJaWWSkoomOw9adslrQRjMpARRdRYHTsrKRJVk3S23kfomPVc9Tufs9/zt21OcbRbjlTL50lcmSm3S1yZqhR02LtJSDy0k0tISTVtGWdSy1D7a2sIYy548FHa3IU6mnrP97to558oOiDL3ZuLfQe6qwjbI8k+qshcTPck8zrTCV67lkplPJyHE11aPPS7MUwy5nvyFaLsDCZEF+J1Piaqe7ezMzA20X4n+1XuAWFSm/Dp41bsdhq9zUjnrzPUi45jBYgDiSAPE6CtN2NhBHGAOQCj3Dj53qi7p4EyTZraJw/EdF+p9wrR40sAOyo8j8L8a9OqKKKkVCo7bezhNEyngRa/Z7Le41I14RQsA8mM4iIxuyMLMpII7xSeerhvzsI/pkGqi0nevJ/dwPd4VSc9dcXas45Lq6Fs9eObi1JZ6M9MKQ20sFplPA+qf6TVSxOHMbWPCtCnQMCDwqvbU2fybhyb6HvqkWQnH0r8ctO4p6YzwlDY0JLVDnqtExHNS6zVDpPS6YmsoZTJYTV0JqjVxFdielop2LlsDeSUypG7Z1a4u2rDQm+bnw51amxFZ9unrMW9hfi2nyvVsbFVGccnVxy+OR++IppiMYFBJIAGpJOgpjiNoqoJZgAONyBVO2/vP0oKR6R8yeLWPwFEYWZPlUUSO1t8+KwjuznT3qv5+VU+Wa9cPLTSbFchqfgKukonH8uR5Op8Rbx5Cl9l7PLt3niewUns/ZzO3aeZ7KumytmiMfPvrG/SiXiH2zMGEUADhUiGpuptXWepMusC2evVNzYak6CkM9WncnYhkfpmHVU2S/N+beC/PwrG6VjRVui27sbI6CJQfW4t+M8fIWHuqbrlEsLV1XI3Z2JUFFFFYaFFFFACWIgDCxHnw14g91ZTvVsA4WS6g9CxOU+yeaH6do8DWt0y2psxJ42R1urCxHyIPIjkaeEurEnDsjFc9Gen28OwXwkmVtUN8j20Ydh7GHMVFZ661k4njDF89JyqGFjXGejPWmEPtDZWmguOzmPA/Sq9Pgyt8vvHMe7lV4JpnisAr8Rr28D50yZOUPopYltx0pVZalsXsQ8rHx0PnURNs4ryK/L4U9kml6KCauumpkY2HAg1yWfsHxosP1rxl/wBhERwjSzN1mPM9nkPrTPaO92UkRAE+0b28tKqsm152XKTceH1pqWc8wPD+9JXpbNUmSWO2m0zZnNzawsAABTCTFgc7nsFcLg2btPyp9hdiMeVviaa2J1it5I4ln7hUns7YpblYfH+1TOC2Kq62ue01LxQAUo+XjwRwGzwgFhUkulIhq9z0rHWBfPRnpDPT3ZGy5MTKI4xrxZj6qr7TH/L1mjVkebA2M2KlCi4Qau3sr+Z4D+1a3s/BLEgVRYAAAdgFNNg7DTDRBEHeSeLNzZvy5VK1yzn2Z2ccOqCiiiplAooooAKKKKACiiigBltTZSTxskihlPEfIg8iO2sm3n3TkwbZtXhJ0e3DsVxyPfwPwrZqTnw6uCGAIIsQRcEHkQeIp4TcSc+NSPn7PRnq+7z+jU6yYTxMJP8A9bH+U+fKs+njZGKupVhoVYEEHvBrrjJS0ccouOxTPRnpvno6SmEsXJpJ4ga56SjpKAEJdnKeIHlTdtjp7Ip/0lGetsWkR3+jJ2UomylHIeVPc9HSUWFITTBgUusYFcZ6OkoNwLhq9z03z0dJWG2OM9GekFJJAAJJ0AAuSewDnV53Z9G8klnxV0TiIxpI34j+oPj4UspKOxoxctEHu/u9LjHsgsgPXkI6q937Tdw+HGtb2HsCPCxhEHeSfWY+0x+nKneCwCRIERQqqLBVFgP87ac1yzm5HZDjUQoooqZUKKKKACiiigAooooAKKKKACiiigDwiovbW7MGLW00YYjgw0dfwuNfdwqVorU6MavZk23PRXNHdsMwlX2Gskg9/qt8PCqVjMLJC2WVGRvZdSp91+NfR1N8XgI5VyyIrr7LqGHkatHma2QlwJ6PnPpKOkrZNo+i3By6qrwn/wBt9P8Ape48rVW8b6GnH6LEqe6SMr/EpPyqy5Ysg+GaM/6SjpKtOI9FWOXgsT/hlt/OFpm/o52gP/LE+EsR/rpu8fsn0n9EF0lHSVOr6OtoH/yxHjLEP66dQei3HtxSNPxTL/Rmo7x+w6S+isdJR0lX3B+huU/pcTGvciM582y1YtneifCR2MnSTH9t8q/9KW+JNK+WKHXDNmRwRs7BUVmY8FVSzHwA1q4bE9GOJmsZrQJ2HrSHwQGw95HhWrYDZMUC5YY0jXsRQt/G3H306AqMuZvReP46WyD2Dufh8ILxpd+cj9aQ+B4KO4WqcAr2iott7OhJLQUUUVhoUUUUAFFFFABRRRQAUUUUAFFFFABRRRQAUUUUAFFFFABRRRQB5XtFFABRRRQAUUUUAFFFFABRRRQAUUUUAFFFFABRRRQAUUUUAf/Z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447800"/>
            <a:ext cx="7637145" cy="52534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77140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2426" y="457201"/>
            <a:ext cx="8181974" cy="1219200"/>
          </a:xfrm>
        </p:spPr>
        <p:txBody>
          <a:bodyPr>
            <a:normAutofit/>
          </a:bodyPr>
          <a:lstStyle/>
          <a:p>
            <a:r>
              <a:rPr lang="en-US" dirty="0"/>
              <a:t>Nessus Report (3)</a:t>
            </a:r>
          </a:p>
        </p:txBody>
      </p:sp>
      <p:sp>
        <p:nvSpPr>
          <p:cNvPr id="7" name="AutoShape 4" descr="data:image/jpeg;base64,/9j/4AAQSkZJRgABAQAAAQABAAD/2wCEAAkGBhQPEBQPDxAUFBQPEBQQDxUVFRcPFBAQFRgZFBQVFBQXHCgeGBklGhQUIC8gIycpLS0tFR4yNTArNSYrLSkBCQoKDAwOFA4PFDUkHiM1NSkwLSk1LDUuNSw1KTUpNTU2KSs1KSk1Ly8pNTUpKjUpKSstNiw1LCkrNS4sLDIpNf/AABEIALAA6wMBIgACEQEDEQH/xAAcAAACAgMBAQAAAAAAAAAAAAAACAECBQYHAwT/xABMEAABAwICBQULCAgDCQAAAAABAAIDBBEFEgYHITFxEyJBdLMINDVRYXJzgZGxshQXIyUyM1XSFVJTYnWSoeFCQ/BERVRjgqLC0eP/xAAYAQEAAwEAAAAAAAAAAAAAAAAAAQUGBP/EACYRAQAABAUEAgMAAAAAAAAAAAABBAYRQkSBgsECAxITBTEhQVH/2gAMAwEAAhEDEQA/AO4oQhAIQhAIQhAIQhBCpLuV1WTceCgcv+ea/wDsW8ft/wD5LqLdyWNnRwCZ0Ljle719zy8otN8/8fLSfp9HTa97/mMfq39uFKhSu1mQhCEAhCEAhCEAhCEAhCEAoJUrzmbcEA22GxG8bN4QXzKMy1DCYJHVNYx1XUFtJLE2IF7Tma+lY5wdzdvOeXX8dujYsJV6UVAwqaPlyK2lhD5JbDM6HI2WOYNItzw5rN32g8b2oOl3UrzjFha/9/7r0QCEIQCEIQCEIQCEIQQqybjwVlWTceCiKSyN6PUmdCWJvRwCZ0KukcWjZ1Xl93AUqFKsmLCEIQCEIQCEIQCEIQCEIQCiylCD4Y8Gia6V7WWdU25c5nc+zcgvt2c0AbLbl5TaN0743QuhaWPiZA8XIL4Y75GOcDctGZ2wn/EVk0IKtZbZ/dWQhAIQhAIQoQShVDlhcS02oaUls9bAxzftNMjS8cWAkj2IM4hai3WxhZIH6Qi2+eP6lqzmG6R01VspqmGUgXIjkbIQPKAbhBkVWTceCsFWTceCiKSyN6OATOhLE3o4BM6FXSOLRs6qy+7gKVBUZlZMWshVui6CyFW6C5BZCgFCCUKuZF0FkKpcpBQShQVGZBZCrdTdBKEIQCEIQQtc0106p8Jh5Woddz7iGJts8rh4vEBsu47Bf1L7dKdI4sOpZKuc82JuwDfI87GMb5SdiUzSfSWbEql9VUOu555ovsjZ/hYwdDR/7PSgzmmGtatxIlrpTDCTshiJY2377vtPPHZ5AtLuhCAut+1G+G4PMm7Ny0Fb/qM8NweZN2bkDRBVk3HgrBVk3HgoiksjejgEzoSxN6OATOhV0ji0bOqsvu4eNZ92/wAx3uKSUlO3V/dv8x3uKSMqyYsXRdCLIC66j3PB+tX9Uk+Ji5cuodzx4Vf1ST4mIGRCCgIQcf7pDvOl6y7syl+zJgu6R7zpesu7MpfEGe0FP1pQ/wAQpej/AJzE4jQk70E8KUH8Qpe2YnECDHaSd51HVpuzckwJToaR951HVpuzckuKCQ5Nlqm8C0XoT8bkpgTZ6pvAtF6E/G5Bt6EIQCq5WVXIF87oPSszVbMOY76OlaJJR+tO8XF/NYR/OVyIlZPSjFDV1tRUk35aeSQH90uOX/tt7FjEFmt2+5d41dajYhE2pxVhfI8BzKe5a2NpGzlbbXO/d3DyrStR+i7a3EhJI3NHRM5dwIu0y3tED67u/wChM2AgwY0GoALfo+kta33EfvyrwoNXlDT1LaunpWRSszWdGXMFnDKQWXy7j4lsqEEBVk3HgrKsm48FEUlkb0cAmdCWJvRwCZ0KukcWjZ1Vl93Dyq/u3+Y73FJGU7lX92/zHe4pIyrJi0JgdUurygrcKiqKqkZJI58rXPJeCQ2RzRucBsACX5NFqNd9SQekn8v+a5BkPmhwr/gI/wCaT86yGB6BUNBLy1JSsikLSwuBeTkO0jnOPiCz+ZSCgAhSoQcg7pHvOl6y7syl8TB90j3nS9Zd2ZS+IM9oJ4UoOv0vbMTiBJrohVNhxCkmlcGsirKeSRx3NY2VjnONugAEpmxrawv8Qi9j/wAqDPaR951PVpuzckvKabHNaeGSUs8bK+IufBK1os/a5zCAPs+MpWiEEBNnqm8C0XoT8bkpibPVN4FovQn43INvQhCAXxYy8tp5nDe2GQjiGEhfavixphdTzAbzBIBxLDZAlRQgoUjv/c3UgFJVTW2vqGRk+MMZmA9sp9q7GuRdzhNehqWdLasO/mjYP/ErrqgCEIQQqybjwVlWTceCiKSyN6OATOhLE3o4BM6FXSOLRs6qy+7h5Vf3b/Md7ikjKdyr+7f5jvcUkZVkxaFbMqqbIC6ZvUH4Hb1ib3hLImb1B+B29Ym94QdHQUIKDj/dI950vWXdmUviYPuke86XrLuzKX1BIKi6LIsgLouiyEAmz1TeBaL0J+NyUxNnqm8C0XoT8bkG3oQhAKrxfYenfwVlDkCW6QYaaWqnpiCOQmki277NcQD7LH1r4F0/X3o0afERVtb9HWsDr22CZlmvbxtkPrK5gg6x3PWkAhrpaR5sKyMFnlmizED1tdJ7AmJukmoK58ErJonFskTw+Nw3te03BHrTPavNalPicbWSPbFVAASROOUSHpdET9oH9XeP6oN8Qq5l5vq2tcGF7Q598jSQHOttNmnadiD1VZNx4KwVZNx4KIpLI3o4BM6EsTejgEzoVdI4tGzqrL7uHlV/dv8AMd7ikjKdyr+7f5jvcUkZVkxaEwOqXV5QVuFRVFVSMkkc+VrnkvBIbI5o3OA2ABL8mi1Gu+pIPST+X/NcgyHzRYV+Hx/zSfnWwYHgMFDFyFLEIow4uDQSRmdvPOJKyGZQXILIUAoQcg7pHvOl6y7syl8TB90j3nS9Zd2ZS+IM9oKAcToQemvpfX9MxOA2Bv6o9gSf6CeFKD+IUvbMTiBBi9I4R8jqOaO9pugfs3JMynQ0j7zqOrTdm5JcUAE2eqbwLRehPxuSmBNnqm8C0XoT8bkG3oQhAIKEINX1h6HtxWifTEhsg+kp3HcyYA2v+6blp8jkp2IYe+nlfDMwskicWSNcLFrhvBCdhc+1m6qo8Wby0JEVUxtmvtzZgNzJbf0d0eUIFfCnMslj2js9BKYauF0TxuDhscPGx25w8oWMQZJmk1U0ZW1dQABawmkAtwzLb9ScpfjkLnkuJZNcuOYn6N28neufLftRnhuDzJuzcgaMKsm48FYKsm48FEUlkb0cAmdCWJvRwCZ0KukcWjZ1Vl93Dyq/u3+Y73FJGU7lX927zHe4pJCrJi1VbMoQgLrqPc8H61f1ST4mLl1l1DuePCr+qSfExAyIQgIKDkHdI950vWXdmUviYPuke86XrLuzKX2yDO6CeFKDr9L2zE4gSd6CD60oOv0vbMTiBBjtI+86nq03ZuSXlOhpH3nUdWm7NyS8oAJs9U3gWi9CfjclMATZ6pvAtF6E/G5Bt6EBCAQhCAUKVCD48SwiKqZyVTCyVh2lsjQ8X8YB3Hadu9aNiOofDJiSyOWEn9lIbNPkD8wXRUIOUs7nOguCaiqI6RmiF/ZGtp0Z1XUGGyCanhPKtuGyPe57gCLG22w2HxLbUKABVl3HgrXVZNx4IFkb0cAmdCWFvRwCZ4KukcWjaVVl93Cr2Aix3EWPA71qXzS4V+Hxe1/5lt6FZMW1H5pcK/D4va/8yPmlwr8Pi9r/AMy266lBqHzS4V+Hxe1/5lkME0FoqGTlqSlZFIWlhc3MTlNiRtJ8QWfQggIQUIMVjujFNXtaysgbM2NxcwOvzXEWvsI6FhTqmwr8Pi9r/wAy29BQarSasMNhkZLFQxtfE9skbgX3Y9pzNcLu6CAVtQFkIQUqIGyMdG8ZmvaWPB3FrhYj2Fan80uFfh8Xtf8AmW3oQaj80uFfh8Xtf+ZbJhuGR00TYIGBkcYsxgvZo3227d5K+tCAQhCCCtD0n0+qG136LwqlZUVLYuVmdI4sihbsNjYi5sW9I+21b4VyHEqs4Hj1RiFVFIaSvhAEzGGURSDJzXW2jazd0gi3TaB02DE+TihNY+KKWRrGvbnDWmctBcyMuPO23ttKvVYzDE/k5J4mPyGTK6RjXcm25c/KSDlABJO4WPiXCtZhFTiHymd0gpazD4jhzvkxqy4vDTkjZnYI5CS47T6totlJ9Hmz41hdHWtdIBgzWytlvG9xbypAka152jmgjMdo3lB0puntMcR/Reb6XkhJnzx8mXE25L7WblOnLbctaxjWTUU+GVdW+OmZNDWOpaZrZmzte27bOcGuN3hpJy3G69gF8cWCQjS3ZE3ZQCpG07J75eU377bPEtJqKRj8AxN7mguhxx7oj+o53JsJHqJHrUjqOi2lNXJPS007qSVs1CaiWaKZmZ02Y2ayIOuWgAAkN3gm+yy3GLEY3vdEyVjnxgGRgc1z2A7i5gN238q5HTYcIcdpIaVojtgTuSaDsa9zZHX2/vOJWvassKJxCmAfMyrp3TOrW/JMmS99lTUOmu4Ovs5hN+jpUDpesTTV9J8lFHNEXSYjHS1I5kpYHC7muG3I7+q3mTceBSwU8EbI6VkkEra6PGmtrZHtcGnnXawuJyl28237zuO1n37jwKJLI3o4BM8EsLejgEzwVdI4tGzqvL7uHzYnUmKCSVoBMcT3gHcS1pcL+TYtE0B01r66L5bWwUsVEYZHiRjy12dhsQ4Pecrdjtp8S3XHu9Z+ry/A5cY1MxYbJBJBle6smo52VbXZ+SdT5r2G3LuybvKrJi2z49rVM2GRV+HHky+ujpntkEb3taSb3aHENva48i3HSHSIw0lTNSOgllpgRkdMxjGy3AyyuzANO2+UkE7tl7rhlNh7BoxA9rQHT4qwSkEhz8pe1vT0A22L7K2gZTx6SwQtDY4zTNY0EnKOV8pv0lB3KkxpvyeGaofFE6dkezlWFhleAcjH3s/adlt69KrHIInFstRCwtYJHB8jGERk2DyHH7N7C+5cWxqGMVGDSYjDJNQHC4omtY10rflZadmRm0uN49g32G+xWI0+hiZV4y2shkdUP5CTDn5XOayDMA52YbGty5W3Oy4tvQdZx3SyWPFsMpYXsMFc2Z0tg1+drW5mFr/Fu3Ldlx7/AHjo11F/YBdhCD5sVqjDBLK0AmOJ8jQdxLWlwv5Ni53JrOqBg1JiXIxcpVVTYJG2kyNaXvbdvOvezRvJ3rfdIe9Kjq8vwOS8DQ+mjwWhxJrXComrWRyOzktLeUeNjN25rUDFVWLxQuyyzRMOVz7Pkaw8m37TrOI5o6TuCiTGoWxtmdPEI5CBHIZGNY8ncGvJs6/kK4ZrGgjbieKfLoZZJJaNjsMcGvc1ga1ud1wbBrdtzu2OvvVq2KMQYBJXwyS0IpnRytYHPby7r5AWt2knm2A2mxsg6NQaYSnHK2jllYKWlo452khrMhc2Iuc6Q9HPdv8AGtr/AE3ByTZ/lEXJPdlbJyjMjnE2Aa++Um+ywK4JrAw98mJYl8nuI4aGjlnitkdJSsEBczxty81x8w+JfXp/JDNJQVDSWYY7D+TpbQGsjiqAXAxckHttJbI25dvb5Cg7nUYpFG9kb5Y2vlvybXPa10gG05Wk3dYeIL6IZQ9oexwc1wDmuBDg5p2ggjYQR0rhtZgIfPo9R1XKPY6Koa9srTBIYjZzWPY17svNsLZt2w+JdwpKZsUbYo2hrI2BjGjc1rRYAeoIPZCEIIUOCshBQNRlV0IKWUZV6IQeeVTZXQgplUPGw8FdUl3KAsrOjgEzjVx1up+q/bU+wfrSfkXYmrilO31dHl5QamoZ6XmvT6eu9r3+/wB2SVWyspXcyymVRZeiEFLIyq6EFLKwUoQQVUhWUFBW3+rqcqsFKCmX/W9FldCDzylXClCAQhCD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9" descr="data:image/jpeg;base64,/9j/4AAQSkZJRgABAQAAAQABAAD/2wCEAAkGBhQREBQUEhIVFRIWFRQUFBUUERUUFBYVFhQVGBUUFRQXHCYeFxojGhUUHy8gIycqLCwsFx4xNTAqNSYrLCoBCQoKDgwOGg8PGiwkHyQpLCksLCwsLCwsLCwpLCksLCksLCwsLCksLCwsLCksLCwsLCksLCkpLCwsLCksLCwsLP/AABEIAOEA4QMBIgACEQEDEQH/xAAcAAABBQEBAQAAAAAAAAAAAAAAAwQFBgcCAQj/xABHEAACAQIDBAYHBAkCBAcBAAABAgMAEQQSIQUGMUETIlFhcZEHMlKBobHBFCNy0TNCYoKissLh8BVzNIOS8SREU2OTs9Il/8QAGQEAAwEBAQAAAAAAAAAAAAAAAAIDAQQF/8QAJREAAgICAwACAgIDAAAAAAAAAAECESExAxJBIlEEE5GhQmFx/9oADAMBAAIRAxEAPwDcaKKKACiiigAooooAKK8LW41E4rb4vliXpG7f1R7+f+a1tWY3RLE1H4nb0SaZsx7F1+PD41GPhpJdZnNvYXQfl86XhwiJ6qgd/E+ZraMtg23JX/Rw2Ha5/wC1JMcS3rShe5R+Q+tO6pm7O/7YraE+FkhWMJ0oiYOWLmGTLIDew4ENYDkeNMl9GP8A2WQ7MLetNIfefqTXn+ipzLH3j8qpO/G3cZHjpI4MSYkTAti0URRPmeNmzKS6k2Kq3lTzereOU7AGKjcxzPFhnzRkqQzvHnynkNWHhTU8C2i1f6Ina3mPyr0bLI9WWQfvflaq1uLj5/teOw0s8kyQHDmNpbGQdLGWYFgBccOPZVwxM4jRnb1UVnPgoJPwFK7To1U1Y3VcQvqzX7mF/nelU2xOnrxBh2obH61RdzN/sTiJsNHiYorYqKWWNos6sgiZ1+8RiRY9G1iD2VYNtb+YTB4gQTuyN0YkLCNmRVLFRnK3K8Oy2o1rXF6BNbLLht4Ym0JKHsYWHnw86klcEXBuO0aioR4VkFyARa4NuXjxFNlwLRm8Llf2TqD/AJ30lIa2WWioXD7fKnLOuU+0NVP+d16mI5AwBBBB4EG4rGqNTs6ooorDQooooAKKKKACiiigAooooAKKKKACmuO2ikQux15KOJ/ztpHae1RH1VGaQ8B2d5/Ko6DCEtnkOZz28B4VqRjZzKZMRq5yR8kHPx/v5U32xtnD4CAyzNkjBC6KWZmN7KANSTY8eyoDeT0jQwCPoj0kTySQS4iIh/s8gXjksc7C+a3AhGteudiTDamz5sJimDToOhldbENpmgxSW4hgFcHnY8jVK9Yl/RLY3GT4nZ0kmHSXDYho3aJZFXpQVJKgqbgF1HiM3dVI9HO8ZOMjX7U0seIwweRJ8RneLFIxVlUMb9fKSFGtmHs3qY9GeOxDNPFi8STJhMuHMBRQqqtss5k9ZycpFzy8RVY3j3blixWJw2Hw8jtJNDjsFJGgtDJnIkDyGwRPW4njGnbTpbQrembJWJbRxMmF2jiMQsRMeE2i0ssoZbCLFBFaMpxNwvEaC/fW2Jewva9he3C/O3deos7rYctiWaPP9qKGdXJKN0Ystl5dvjSRdDSVlQ342UmI2vs9Gd1jngxETNE+RmUKz5c2vVbOARzBNO/SfgUh2G8US2ROgRFFzYLIlh2nhzq5pgoxktGn3Yyx9UdQWAsh4qLADTspUygcx5ijtoOuyK3e3agwat0CEGTK0jO7SOxA0uzknS507zTL0jY/odlYpuZiMY8ZSI/kxqwiVfaHmKRx2zo54zHNGkkZsSrqGW44Gx5isvNs2sUVPcrcZ8M8U80/SOuFTDxRiIRiJDZ2BIJztcsL6XufdGbny4jEbSxeNjjjfDSzHCl3kKusUIWzRrazKbJcdvvrRJ4syMtyuZWXMtrrcEZhfS4veq7ujuvLs5GiE4mwwDGKMwrHIHLFmvIDZr8Ne3kBW9rsWtFS9J22ppMZBhsNK8ZieIM6OVPT4g5YlJHZGHb96rnuftuTFpNMbfZzM6YU5bM0UfVMjG+uZgSNORrLd4MBiVlwsTqRjcVJPiJOYWbEN0MSBhp91GGbQ6Zq2jZWzUw8EcMfqRoqL4KLXPedSe800qSRkbbHEkYYWIBHfTRYXhOaE3HNDqD/AJ51CekbbH2bAsVlkjndkXD9FbpHlzAqoBBuunWHMac7F/uxiMW0J+3xRxyrbrRuCrjKCWKj1CCbEXtcG1hakrFj3mix7P2qsunquOKnj7u0U9qv4nB5jmU5XHBhp5082btYk9HLpJyPJv70rRqZKUUUUowUUUUAFFFFABRRRQAVH7U2l0YyrrI3AdneaXx+NESFjx4AdpqIw0JuXfV2+A7K1Ixs9wuFy6tq54njTiqN6UulEcLffHBKz/bPs75JgCAI3vzRSSSOBIF7cQ93b21HhsDAcTj0mWRzHBMQVzKSciOTc5gB1i1rHQnS5pWLEvNFf9I25rR9Li8KpyuAcXCvE5TmXFRjlIh6x9/IveA3NxUsWIw2KwyNLh5WOFxEcSljExOYqF5R3++QngCyE6VtdRux93cPhOk+zxLH0rZ3y31OthrwUXNlGgvWqeKZjhm0Re2vR9hsVivtEufVBHJGrlI5spuply6sBYC1xfKvZViZ1RRcgKNBrppwpE4ktpHbvc+qPD2jUdtXbWGwYDTyjOfVB60jfgQcvh30uXg3CySX2lm9RNPabqj3Dia5ZGtd5LDnlAUf9RuaoG1/SVIQTGFiS9gzHO593qg93W8az/a+88+IY5pWI5XJJ8uA9wqseFshP8iMTa8Xt3BRfpJ47/tS5z5AmmB392cDYSIT3Rk/01hxZjxYnxJrzoaquBfZzv8ALfiNzO/WA5uo8YiPpTrDbxYGT1Jo79zlD8bVgnRE2Gp7Bx8hSkUVza6ppfrA2PwNuflR+lfZq/Kf0fRcZuLpKSO+zr58fjSoxLD1luO1Nf4TrXzvhNsz4dvu5CttOqxAPlWgbH38xCKplUSAi9wRcfvAWPl76nLhaLQ/IUjTY5VfgQbG/eD22PA0rVb2ZvFBivVa0nZ6sg//AF8al0xZX19V9sDh+IcvEVFqjoUkyp7F2dLj9ovjcTG8cOHZocHDIpVswPXnZTzvw77ewKjN+961xM64COUxYbpEjxuJCkqpa9sOGAsCSpBJ0vpwDVoW0cO0sLpHKY2dCqyoAWQkaMt9P80I41Vt2MMuydnSDGJHEsUjFpVbpPtGqlJcp1Dk5VCnW6jhTJ+mNeEvsjBDZ8DLPi80Cv8AdNOVUxRmwWJpSRnsb2JtpYWqUmhWVQQQdAVYG4sdQQRxBrM9tY07UxuHCQs6JgXxkeFnPRq8xkKp0o4EEZSNbMLagMTVt3Uwf+mbPijxcyKc/MhY0aV7rCh7ASe7jyFY176CZatlbSJPRyeuOB9ofn86lKgMXhs2o0cag8PdUlsvH9Iuujrow+tI0UQ9ooopTQooooAK8JtXtRm2sTZQg4tx/D/f86AGTy9NJmPqLoo+v18qh9+vtf2J/sBtMCCbfpMg1YRci+g0PEXA1tU1ELAAcqo+J2zj9muzYlftuCLM3TRKFnhBN7PHwKi/hb9YcKokTbGWwPSoRGv29AYmJjGKiW6Z7ax4iHjG9r3AGo1AI1o2huAZVf8A02bDtgcVrJFIS8UT8p8OUvZh2XFuBuNB7tTYUGNddo7M6GaVWvLA4HRzXBBEiN+jlysdSBfjx1N02JsODCIywRLEHYyOqkkZiADYnkLWA0HcKdtLKFSb2Pdn4UQQRx5iVijRMzHUhFC5m79K4J6TU6R9nAt3nsXupMydIbn9GOH7RHM/sisq9IPpCOILYfDNaHhJID+l7VU/+n/N4ccjFyZk5qCtkxvl6VBHeHA2Zh1WmsCi90Q4Mf2jp2Xqg4TZM2KJldyWYm7uWZmPjxtUbBpyB8QD86s+7mMdplSwCWPVAAAAU6j3/OutQ6LBwfs/ZLJI4bd6OwzLnsABm1A7bDgL1W8TsR1ksUIBchSeqp10sTpwrSIsNQ2zS4ZXylT6oy6rbW5voTw5UinRaXCpFGO7fRgiS+bQjKGKkHlmCGzXsPeKe7P2LEl2kGZVF7k3FxxIWwJB4i40seNW3E7Jd8lnACkMCAVbMNBa2mWxPf366NMXIMNnzZGzSDIpNmCsNb8TlXQcKO7YfqUSN2TLhyQVyJI9xlC5SByW/AnT3082jsFJhZ11HBhow8D9DTXa27ilVlgGUEFirMF0Gt0B7rm1+FrVJ7vY3poyGILroRzI06x8T2VjfqGS/wAWig7Y2A0Da6ofVbt7iORpthca8Wg1Tmp4d9uY91XDfRusia2ALHTQk6Ajtt1vOq/jpVdEVYlQre7A3LX5a6+ZNVjK1k5pw6t0OoXLqJItbcVvZwRyzdvYTbx7LXu/vuy9WYllGme3WU9jjn4/PjWfYaHrfpOjuCM1jbwa3I1KbNhdWKyLYkAK4N1bLfQkaZrX79KWUUx4TaZsWFxQAzRm6HUqDpr+sn5c6Nu7Gi2hhWhcnK1mVltmR1N1YA6XB5HvFZxsbbD4STiTCx6y+yT+uv1HPiNeN/wm0BbOhup1YDmPbHf865pRaO2E1IabE3di2cJ8VicSZZ31mxM1kAQEWRVuQo0XQcbADgBUFicRPt68cQMGy8wzzOo6XEZWvaNT6q3HHu1uerVt2zsODGpGs6dIiOJVGYgEgEa2PWUg8Kg9s78ZJPsmz4PtGKXqlVGWCC2n3jaAAdgsBwuOFYs/9Gf9Fj2Dgnw+Hjhmn6Z1uquRlZlF8gIuczBLXPO1++nMpMbiRfBh2j/PpWbbF3YxOLvi58TKm0YcQUQSJbDxBHGdEQaOjoTqpAPDtJ0xjyNY1Rqdk1FKGUEcCLiu6h9iz5WMZ8V+o+vnUxU2OmFFFFYaBNVuWbPIz+4eHL/O+pjas+WI9p6o9/H4XqBU2poispfpKgmZoWKYh8GiuZfssgWVJLjJKVscyqL2HDU3I0prs7fyRUiXCq+0Io4r4iRmC4q5c8IrljlUa6Ne462hNX/PVe23uNhcU3SMhjmvfpYG6KS/eQLE95F++qprTJtPaPd2Nm4ORhj8NC0TSoVIIMakFgSxiHVvcesNDqeOtTuIkzHIPFz2L2eJpDB4aPDQLHGMscaBVF76Dv5k/M1G7c2yMHhZJn1fiB7TtoieH0BrNsLpFY9J2+GRfskBsxA6Yj9VCNIx3kanusOdZnHHXUszSOzuSzsSzE8SSbk05girshHqjzOWbnI6hhq57lYAdd/BeHffQ+A18RVZijrRt19ntHAubieta2ouSRf3W86XkeCvDDJIxwV1DhFQmyqMx0yrY3PG558PhTuOKjE5lUZBc310J04nh3A++1c1nbRC7y7QeBFyCxYkZjY2tyA7e+q/s6d5pIo2dj17hgQGBJuWDEcePw7LVokmFDAqwBU6EHUEVAJuwiYtMqt0eUve97OjAgZiNBw53NNGSoSUW3Y22ts6cIIVPSo/VzOt2Q8eswFrcbG1xaqmmeGS4ujqbd4PMEcxWs9HUHvBu9FIC5OSQ2UNrZm4KpHfoKIz8Zk+P1FH2ttJsRlLKoZbi631BtoQSeBv51FPFT9kpJ46usHO8kZJFThtsvcX0HVzEDUlWBzW7coy99dyR01ljpibtaJXG4xJIWdC3VIvYlWXXuvyPeNKW3R3qMUoie4jY2Qtybja40sbg9motxsEd30jZJI8tnIOY+0p007LX+NRSbANns1nSWynW1lsb294PupaWh05Jpo2bZ+LsQP1W1XuPNfqKY7VEGBll2g7SKGjSKVEXMsjBgI3KgeuL5Qbga68ahN39pl0yMesLa/tDgRVshm6WPiVJBBItdW7RfS4Oo91czVM7YytFA2/vzjZOjCo2Bw8pIDlOlxhQKzGRYQcyrYcQP3qlfRiJR9oOXEfZXaN4XxVulkkKkSvb2TZTz5anWpHd7cmHCv0zM8+KPrYiYlnuRY5Bfq8SOZ76seehtaRqT2ztnIIYcVN6scUgZQRwIBqslql9hzXQr7J+B/vepsoiSooopBiG29Lqq9gv56D5GonNTrbMt5G8beQqPz1RaJvYtmozUjnr3PWmHGJa7KvL1m8F4Dzt5VmPpS2z0k6QA9WMZ2/G408l/nNaKZheRjwHVv2BRc/EnyrDtoYwzzSSnjI7N7idB7hYe6rcUcnNzyqNHEKVIwR1L7t7i4jFDMq5U9pquuE9ERtrOAfCrS5Ir05uPhm80VfdTZwlnGbVUGcjtsQAPM391aLFHUI26z7NdSZI26ZlgjzA+ubvYgfso3vtU5Ng8TEpd+hKKC7ZQ+bKou1teNga55y7PB28ceqpjmOOl1So/EY89AskQBLmMJmvY52HG2vAk0v0eKUZmEGUC5sHvYam3W42qZWxvtXplZDHIBdwFToixbQk5mvwsO7xp5s/aCzBsoYZTY5ltrcjQ6g6g8DSGIxIkjhniAZmKiLNfL97YEkDj1b0htKB8JH02KMTRB0FghJDSSKo6NRpcsRqbnjWmekriIwVOY2W3WN8un4uQql7Tj6CUSrIhsc0MdmvY8CRxAtqCT2W41MYiKTaReOHKscbA5mzXZteXC3jUdtDcOeKN5C6MERnIAOYhVJsNeNhTRpbYkrekQG1NoGdgzKqtaxKgi/ZcefnUey0sr5lDLqCLj3jSrFBuHMygmRBcA8CePvq1qJGnLRUJEptKlXqT0dS20lQn8JH1qtba2DLhmAkWwOisNVPv7a1ST0LKDWyvlihzKSCOBHGrDsxLwK3NsxY9rXIJPebCpaP0YyOobpV1APA86fYHcCeJColQi99QdL8bWNY5x+wjxST0VrDzGOQHlwNXbZOM63cwv+8ND8LVGz+j+Y6mSPt4H86jN2driSJHHAEHXs4H4GkdSWCkbi8l+zUZqQR9K9z1E6BbNUhsWW0lvaBH1HyNROenOAls4PYQfjrWM1FsoooqZQp+0pLue8sfM00zUptFuv7vqaa5qsiLFs1Gekc9cyPofA/KtMIfeHGdHgJm5lH83JA/mFUz0b7sfa8Tdh92mp/KrBvvLbZ5HaIh/GpqY9DGGAwrvzZyPKq31g2Qce3Ikyy7z7zwbKwokkBtfJFEls0jW9VewW1JPDxsDnqemTHu2ZMHh1TkHeQtbvYED+GufTE5k2lh4z6keHMgHLM8rgnyjTypxujuYMZEz9Jls1rWvSRjFR7SKTnLt1iJbQ3yn2nicCj4YxdFJI75ZM6MxjyxspIBFrubHt41sMMYmgU8nQA/vCxrNNubl/YsNLielLdCvSZbWvZhpflV83N2oJsKhHC7W7he4HupZ1XxHg5X8iqbBJfC4FDxDAN/yUZT8bVcVPLlwNVndeC+Llj5QzYy3cHnuv8NL7u7U6bEY9L6RYp0HgqRL/ADBqyRsNDPdw/cYOM8UlkQ/8jOnztSXpa2jZMFDa/SYnOV5FYUJ17szofdTbdeNhtTGISckc0zKCTYdNkk0HL1qivSBiTLtaJBwgw1/35nP9Kx0yXyQl/B/wXz0f4cR4MudMzMxP7I/sKk92ttLjsHFOBpJGrMvIEqMy+dxUHvLi/sexJyDYrhii/jkAjX+JxTf0RSZMJ0PsZSPAj871Nq05FU6qJQEwnQtJAeMMskX7qMQh965T761iVymGLjisTML8LqhIv5VRd+sF0W1JOyeOOYfiX7p/5EP71aLNg8+HKDTNEVv2ZkIv8apN2kyfGqbRmG6XpExkkkf2pIWhlt1o1ZHQn1SQWIYXsDz1v3Vcd9sOHwE7EXMcZmXxiGfj3hSPeaquxPR7PGY0kyhI8oLA+tl7ByvU36Tdrrh9mTC/XmX7PGOZaTRreCZj7u+h1a6hG2n2KvgfS3PeNTgV6O6qX6ck5bgFrZOzW1af090zDhlzDyvWEwJZUHYF+lbhD/w4/wBv+mt5IpaF4puWzN4/Szi3jDLs5MrC4P2k8D+5UFumrRx9G2hy8PP8q72MP/Bw/gFJ4OYDEi3Z9SKqopXRGU22rNJwM+ZFPaAfhS+aorYst4k8Kf5qg0dCeBbNS2Fbre40zz0vg2649/yNYMWz7fRUTnNFTopZE7V0cfhHzNM81Pt4VtIP3h5N/eorNVVok9i+auZD1T4H5UlmozVphWN9jfAn/lH+Jam/QrjQcNLH+sr3t3MND538qht4482CkHMKf4Df+mqruTvScBiRJYtGerKo4le0ftDiPeOdV69oNHO59eRNmh+lnd9maHFoLhFaKWw1CFsyP4BiwP4h31Xd095cTh5oo4yn2dnHSKUBY306rcuVa5s3akOLhzwussbDWxvb9lhxU9xsajDuPhekEgTKQc1gbC/hUlNdesi8uN9u0WcekU//AMnGf7J/mWo70YYq8DJ7JUjwIFPvSVKF2Ti8xC5oiq3IGY5lsBfie4VW/RpicsxX2ox5j/vWRXwY0nU0XvYuzuixWJkPCVw4/wDjjB+KtVF9EuIMkuIlYG2IkmmBINjmkJ07dCKu29GO6DA4qXmkEzD8QjbL8bVU/RzthRDgoWFnQZeGjKUOvcdBpWLKbNdJpFow+xOjxWIl/wDVKN5RRJ/QazzZ9sTtXFvmN2xaxZctwY8OuXMGvp1kGn7Va/tOdYopJW9WNHkPgilj8BWSeiLAlx0retlZ2P7crXNbB4bMmspGnT4ZZUKOoZCLFSAR3aGvNkbDiwxJiTLm0Op+tZr6WT02JweGJIXLNO4BINuqifKSme5GCTB4xHjZxn+7cFyQVYg8D3gUKDcbsHNKVUXD0qYTTCTj9WVoW/DMtx/FGo/eq5NN0eGz2vkiL2va+VL2v7qYbwbN+1YZo+eaN1/FHIjj+W3vp1tAWwco7IJB5Rmpt4SKJVJsyub00YiRAYNm2LC4aTEZl1/ZVASPeKqWMbE4ycT42QMy/o41Fo4x2KvLlrqTbUmltjH/AMNF+BflS0hrrjBLRxy5JPA3biPEfOtsh/4cf7f9NYix1HiPnW3Q/wDDj/b/AKaTl8H4PTEdl7WRcChuCyoAVvrfgB/eo7YEt5QTxJJPneoXDH7tfAVKbAPXJ7AavVI5HK5GpbCb7pPCpLNUXskWjUdij5U9zVzPZ2rQvmpxs8/eL7/kaYZqe7IF5R3Bj8LfWsYyJ7o68qU+xUVGy1Ff3uisQf2j/EL/AEqt5qu29WFzRMR7N/epv8r1Q81VhlEp7Fs1Gakc9GenEGWMS4kU8Dr7mGv1rLWiKOynipK+RtWqYzQg8j1T79R8fnWfbz4TJPm5P8xofhaq8bObmVoa4TMrZ45Hif24naNvNSKlhtjHsLf6lirf7zX873qFgepGF6pKKZHj5JLFno2Isj55pJJn9qR2Y+ZJNTNmy2SR4zwDRuUYeDA3pnE9Oo3pKLW2IS7OmkUpJjcU6NoyPiJGVhxsVLWIqTCELZWZCBYMjFWXvDDUGklalRe1+XC/K4tcfEedYNdnkGzWljeOfaGNAZSLtiZXjIOhR47m6kXH0qTg3QkkyxYfHPHkyBxBK8YKkaPcEdJbhw0vUeGq1bl7PfOZjomUqL/rXI1HcLUksIpH5MdbN9H8UUvSSSy4hsuW+IlaRgovYAnldibXHbTt9zICb3kGpNg9rX4WNri3jepvPXJeodmdHVGd7Z3Gxcd2h2hjXT2RiZc477A6jwqAxOysWq/eY3HhWFuvPMFIPLU2Ola+z0z2gA0bqwLAqQVHE3HLvp1P7QkofTMqghEaKg4KAB7qTkap3FbrTqCQFbuVtfiBUZithzqLmI8baWY+Skmrpo5XFrwiZnphPj8SL2xuKt2DES2t2WzcKczvUbO9UpPZBzcdDTLlAA5VLbuRXP4mA917n4CoaZvjVs3VwuoPsj4n+3zoZsVbResLoKWzU3jNhXWeuY7RbNU1uxFmkJ/Cvmf7VX81XDc7DdQN2kt7h1R9aSWEPDZaaKKKgdA2x8WZD3fLn8KzDGwdHIyH9Uke7kfK1auRVD302flZZBw9Rvmp8rj3CqcbzRLkWLK9mozUhnoz1cgdzpmUjt/wGqxvBg+liOnXHwYfn9asmeo/aEdutyOjfRvpTREkrRnUbU+glrrbeByOWHA8fHtplFJXQsnFJUyaikp3HJURDNT2OWlaKRkSSPSyvTBJaWWSkoomOw9adslrQRjMpARRdRYHTsrKRJVk3S23kfomPVc9Tufs9/zt21OcbRbjlTL50lcmSm3S1yZqhR02LtJSDy0k0tISTVtGWdSy1D7a2sIYy548FHa3IU6mnrP97to558oOiDL3ZuLfQe6qwjbI8k+qshcTPck8zrTCV67lkplPJyHE11aPPS7MUwy5nvyFaLsDCZEF+J1Piaqe7ezMzA20X4n+1XuAWFSm/Dp41bsdhq9zUjnrzPUi45jBYgDiSAPE6CtN2NhBHGAOQCj3Dj53qi7p4EyTZraJw/EdF+p9wrR40sAOyo8j8L8a9OqKKKkVCo7bezhNEyngRa/Z7Le41I14RQsA8mM4iIxuyMLMpII7xSeerhvzsI/pkGqi0nevJ/dwPd4VSc9dcXas45Lq6Fs9eObi1JZ6M9MKQ20sFplPA+qf6TVSxOHMbWPCtCnQMCDwqvbU2fybhyb6HvqkWQnH0r8ctO4p6YzwlDY0JLVDnqtExHNS6zVDpPS6YmsoZTJYTV0JqjVxFdielop2LlsDeSUypG7Z1a4u2rDQm+bnw51amxFZ9unrMW9hfi2nyvVsbFVGccnVxy+OR++IppiMYFBJIAGpJOgpjiNoqoJZgAONyBVO2/vP0oKR6R8yeLWPwFEYWZPlUUSO1t8+KwjuznT3qv5+VU+Wa9cPLTSbFchqfgKukonH8uR5Op8Rbx5Cl9l7PLt3niewUns/ZzO3aeZ7KumytmiMfPvrG/SiXiH2zMGEUADhUiGpuptXWepMusC2evVNzYak6CkM9WncnYhkfpmHVU2S/N+beC/PwrG6VjRVui27sbI6CJQfW4t+M8fIWHuqbrlEsLV1XI3Z2JUFFFFYaFFFFACWIgDCxHnw14g91ZTvVsA4WS6g9CxOU+yeaH6do8DWt0y2psxJ42R1urCxHyIPIjkaeEurEnDsjFc9Gen28OwXwkmVtUN8j20Ydh7GHMVFZ661k4njDF89JyqGFjXGejPWmEPtDZWmguOzmPA/Sq9Pgyt8vvHMe7lV4JpnisAr8Rr28D50yZOUPopYltx0pVZalsXsQ8rHx0PnURNs4ryK/L4U9kml6KCauumpkY2HAg1yWfsHxosP1rxl/wBhERwjSzN1mPM9nkPrTPaO92UkRAE+0b28tKqsm152XKTceH1pqWc8wPD+9JXpbNUmSWO2m0zZnNzawsAABTCTFgc7nsFcLg2btPyp9hdiMeVviaa2J1it5I4ln7hUns7YpblYfH+1TOC2Kq62ue01LxQAUo+XjwRwGzwgFhUkulIhq9z0rHWBfPRnpDPT3ZGy5MTKI4xrxZj6qr7TH/L1mjVkebA2M2KlCi4Qau3sr+Z4D+1a3s/BLEgVRYAAAdgFNNg7DTDRBEHeSeLNzZvy5VK1yzn2Z2ccOqCiiiplAooooAKKKKACiiigBltTZSTxskihlPEfIg8iO2sm3n3TkwbZtXhJ0e3DsVxyPfwPwrZqTnw6uCGAIIsQRcEHkQeIp4TcSc+NSPn7PRnq+7z+jU6yYTxMJP8A9bH+U+fKs+njZGKupVhoVYEEHvBrrjJS0ccouOxTPRnpvno6SmEsXJpJ4ga56SjpKAEJdnKeIHlTdtjp7Ip/0lGetsWkR3+jJ2UomylHIeVPc9HSUWFITTBgUusYFcZ6OkoNwLhq9z03z0dJWG2OM9GekFJJAAJJ0AAuSewDnV53Z9G8klnxV0TiIxpI34j+oPj4UspKOxoxctEHu/u9LjHsgsgPXkI6q937Tdw+HGtb2HsCPCxhEHeSfWY+0x+nKneCwCRIERQqqLBVFgP87ac1yzm5HZDjUQoooqZUKKKKACiiigAooooAKKKKACiiigDwiovbW7MGLW00YYjgw0dfwuNfdwqVorU6MavZk23PRXNHdsMwlX2Gskg9/qt8PCqVjMLJC2WVGRvZdSp91+NfR1N8XgI5VyyIrr7LqGHkatHma2QlwJ6PnPpKOkrZNo+i3By6qrwn/wBt9P8Ape48rVW8b6GnH6LEqe6SMr/EpPyqy5Ysg+GaM/6SjpKtOI9FWOXgsT/hlt/OFpm/o52gP/LE+EsR/rpu8fsn0n9EF0lHSVOr6OtoH/yxHjLEP66dQei3HtxSNPxTL/Rmo7x+w6S+isdJR0lX3B+huU/pcTGvciM582y1YtneifCR2MnSTH9t8q/9KW+JNK+WKHXDNmRwRs7BUVmY8FVSzHwA1q4bE9GOJmsZrQJ2HrSHwQGw95HhWrYDZMUC5YY0jXsRQt/G3H306AqMuZvReP46WyD2Dufh8ILxpd+cj9aQ+B4KO4WqcAr2iott7OhJLQUUUVhoUUUUAFFFFABRRRQAUUUUAFFFFABRRRQAUUUUAFFFFABRRRQB5XtFFABRRRQAUUUUAFFFFABRRRQAUUUUAFFFFABRRRQAUUUUAf/Z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285498"/>
            <a:ext cx="7639050" cy="52789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649438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2426" y="457201"/>
            <a:ext cx="8181974" cy="1219200"/>
          </a:xfrm>
        </p:spPr>
        <p:txBody>
          <a:bodyPr>
            <a:normAutofit/>
          </a:bodyPr>
          <a:lstStyle/>
          <a:p>
            <a:r>
              <a:rPr lang="en-US" dirty="0"/>
              <a:t>Nessus Report (4)</a:t>
            </a:r>
          </a:p>
        </p:txBody>
      </p:sp>
      <p:sp>
        <p:nvSpPr>
          <p:cNvPr id="7" name="AutoShape 4" descr="data:image/jpeg;base64,/9j/4AAQSkZJRgABAQAAAQABAAD/2wCEAAkGBhQPEBQPDxAUFBQPEBQQDxUVFRcPFBAQFRgZFBQVFBQXHCgeGBklGhQUIC8gIycpLS0tFR4yNTArNSYrLSkBCQoKDAwOFA4PFDUkHiM1NSkwLSk1LDUuNSw1KTUpNTU2KSs1KSk1Ly8pNTUpKjUpKSstNiw1LCkrNS4sLDIpNf/AABEIALAA6wMBIgACEQEDEQH/xAAcAAACAgMBAQAAAAAAAAAAAAAACAECBQYHAwT/xABMEAABAwICBQULCAgDCQAAAAABAAIDBBEFEgYHITFxEyJBdLMINDVRYXJzgZGxshQXIyUyM1XSFVJTYnWSoeFCQ/BERVRjgqLC0eP/xAAYAQEAAwEAAAAAAAAAAAAAAAAAAQUGBP/EACYRAQAABAUEAgMAAAAAAAAAAAABBAYRQkSBgsECAxITBTEhQVH/2gAMAwEAAhEDEQA/AO4oQhAIQhAIQhAIQhBCpLuV1WTceCgcv+ea/wDsW8ft/wD5LqLdyWNnRwCZ0Ljle719zy8otN8/8fLSfp9HTa97/mMfq39uFKhSu1mQhCEAhCEAhCEAhCEAhCEAoJUrzmbcEA22GxG8bN4QXzKMy1DCYJHVNYx1XUFtJLE2IF7Tma+lY5wdzdvOeXX8dujYsJV6UVAwqaPlyK2lhD5JbDM6HI2WOYNItzw5rN32g8b2oOl3UrzjFha/9/7r0QCEIQCEIQCEIQCEIQQqybjwVlWTceCiKSyN6PUmdCWJvRwCZ0KukcWjZ1Xl93AUqFKsmLCEIQCEIQCEIQCEIQCEIQCiylCD4Y8Gia6V7WWdU25c5nc+zcgvt2c0AbLbl5TaN0743QuhaWPiZA8XIL4Y75GOcDctGZ2wn/EVk0IKtZbZ/dWQhAIQhAIQoQShVDlhcS02oaUls9bAxzftNMjS8cWAkj2IM4hai3WxhZIH6Qi2+eP6lqzmG6R01VspqmGUgXIjkbIQPKAbhBkVWTceCsFWTceCiKSyN6OATOhLE3o4BM6FXSOLRs6qy+7gKVBUZlZMWshVui6CyFW6C5BZCgFCCUKuZF0FkKpcpBQShQVGZBZCrdTdBKEIQCEIQQtc0106p8Jh5Woddz7iGJts8rh4vEBsu47Bf1L7dKdI4sOpZKuc82JuwDfI87GMb5SdiUzSfSWbEql9VUOu555ovsjZ/hYwdDR/7PSgzmmGtatxIlrpTDCTshiJY2377vtPPHZ5AtLuhCAut+1G+G4PMm7Ny0Fb/qM8NweZN2bkDRBVk3HgrBVk3HgoiksjejgEzoSxN6OATOhV0ji0bOqsvu4eNZ92/wAx3uKSUlO3V/dv8x3uKSMqyYsXRdCLIC66j3PB+tX9Uk+Ji5cuodzx4Vf1ST4mIGRCCgIQcf7pDvOl6y7syl+zJgu6R7zpesu7MpfEGe0FP1pQ/wAQpej/AJzE4jQk70E8KUH8Qpe2YnECDHaSd51HVpuzckwJToaR951HVpuzckuKCQ5Nlqm8C0XoT8bkpgTZ6pvAtF6E/G5Bt6EIQCq5WVXIF87oPSszVbMOY76OlaJJR+tO8XF/NYR/OVyIlZPSjFDV1tRUk35aeSQH90uOX/tt7FjEFmt2+5d41dajYhE2pxVhfI8BzKe5a2NpGzlbbXO/d3DyrStR+i7a3EhJI3NHRM5dwIu0y3tED67u/wChM2AgwY0GoALfo+kta33EfvyrwoNXlDT1LaunpWRSszWdGXMFnDKQWXy7j4lsqEEBVk3HgrKsm48FEUlkb0cAmdCWJvRwCZ0KukcWjZ1Vl93Dyq/u3+Y73FJGU7lX92/zHe4pIyrJi0JgdUurygrcKiqKqkZJI58rXPJeCQ2RzRucBsACX5NFqNd9SQekn8v+a5BkPmhwr/gI/wCaT86yGB6BUNBLy1JSsikLSwuBeTkO0jnOPiCz+ZSCgAhSoQcg7pHvOl6y7syl8TB90j3nS9Zd2ZS+IM9oJ4UoOv0vbMTiBJrohVNhxCkmlcGsirKeSRx3NY2VjnONugAEpmxrawv8Qi9j/wAqDPaR951PVpuzckvKabHNaeGSUs8bK+IufBK1os/a5zCAPs+MpWiEEBNnqm8C0XoT8bkpibPVN4FovQn43INvQhCAXxYy8tp5nDe2GQjiGEhfavixphdTzAbzBIBxLDZAlRQgoUjv/c3UgFJVTW2vqGRk+MMZmA9sp9q7GuRdzhNehqWdLasO/mjYP/ErrqgCEIQQqybjwVlWTceCiKSyN6OATOhLE3o4BM6FXSOLRs6qy+7h5Vf3b/Md7ikjKdyr+7f5jvcUkZVkxaFbMqqbIC6ZvUH4Hb1ib3hLImb1B+B29Ym94QdHQUIKDj/dI950vWXdmUviYPuke86XrLuzKX1BIKi6LIsgLouiyEAmz1TeBaL0J+NyUxNnqm8C0XoT8bkG3oQhAKrxfYenfwVlDkCW6QYaaWqnpiCOQmki277NcQD7LH1r4F0/X3o0afERVtb9HWsDr22CZlmvbxtkPrK5gg6x3PWkAhrpaR5sKyMFnlmizED1tdJ7AmJukmoK58ErJonFskTw+Nw3te03BHrTPavNalPicbWSPbFVAASROOUSHpdET9oH9XeP6oN8Qq5l5vq2tcGF7Q598jSQHOttNmnadiD1VZNx4KwVZNx4KIpLI3o4BM6EsTejgEzoVdI4tGzqrL7uHlV/dv8AMd7ikjKdyr+7f5jvcUkZVkxaEwOqXV5QVuFRVFVSMkkc+VrnkvBIbI5o3OA2ABL8mi1Gu+pIPST+X/NcgyHzRYV+Hx/zSfnWwYHgMFDFyFLEIow4uDQSRmdvPOJKyGZQXILIUAoQcg7pHvOl6y7syl8TB90j3nS9Zd2ZS+IM9oKAcToQemvpfX9MxOA2Bv6o9gSf6CeFKD+IUvbMTiBBi9I4R8jqOaO9pugfs3JMynQ0j7zqOrTdm5JcUAE2eqbwLRehPxuSmBNnqm8C0XoT8bkG3oQhAIKEINX1h6HtxWifTEhsg+kp3HcyYA2v+6blp8jkp2IYe+nlfDMwskicWSNcLFrhvBCdhc+1m6qo8Wby0JEVUxtmvtzZgNzJbf0d0eUIFfCnMslj2js9BKYauF0TxuDhscPGx25w8oWMQZJmk1U0ZW1dQABawmkAtwzLb9ScpfjkLnkuJZNcuOYn6N28neufLftRnhuDzJuzcgaMKsm48FYKsm48FEUlkb0cAmdCWJvRwCZ0KukcWjZ1Vl93Dyq/u3+Y73FJGU7lX927zHe4pJCrJi1VbMoQgLrqPc8H61f1ST4mLl1l1DuePCr+qSfExAyIQgIKDkHdI950vWXdmUviYPuke86XrLuzKX2yDO6CeFKDr9L2zE4gSd6CD60oOv0vbMTiBBjtI+86nq03ZuSXlOhpH3nUdWm7NyS8oAJs9U3gWi9CfjclMATZ6pvAtF6E/G5Bt6EBCAQhCAUKVCD48SwiKqZyVTCyVh2lsjQ8X8YB3Hadu9aNiOofDJiSyOWEn9lIbNPkD8wXRUIOUs7nOguCaiqI6RmiF/ZGtp0Z1XUGGyCanhPKtuGyPe57gCLG22w2HxLbUKABVl3HgrXVZNx4IFkb0cAmdCWFvRwCZ4KukcWjaVVl93Cr2Aix3EWPA71qXzS4V+Hxe1/5lt6FZMW1H5pcK/D4va/8yPmlwr8Pi9r/AMy266lBqHzS4V+Hxe1/5lkME0FoqGTlqSlZFIWlhc3MTlNiRtJ8QWfQggIQUIMVjujFNXtaysgbM2NxcwOvzXEWvsI6FhTqmwr8Pi9r/wAy29BQarSasMNhkZLFQxtfE9skbgX3Y9pzNcLu6CAVtQFkIQUqIGyMdG8ZmvaWPB3FrhYj2Fan80uFfh8Xtf8AmW3oQaj80uFfh8Xtf+ZbJhuGR00TYIGBkcYsxgvZo3227d5K+tCAQhCCCtD0n0+qG136LwqlZUVLYuVmdI4sihbsNjYi5sW9I+21b4VyHEqs4Hj1RiFVFIaSvhAEzGGURSDJzXW2jazd0gi3TaB02DE+TihNY+KKWRrGvbnDWmctBcyMuPO23ttKvVYzDE/k5J4mPyGTK6RjXcm25c/KSDlABJO4WPiXCtZhFTiHymd0gpazD4jhzvkxqy4vDTkjZnYI5CS47T6totlJ9Hmz41hdHWtdIBgzWytlvG9xbypAka152jmgjMdo3lB0puntMcR/Reb6XkhJnzx8mXE25L7WblOnLbctaxjWTUU+GVdW+OmZNDWOpaZrZmzte27bOcGuN3hpJy3G69gF8cWCQjS3ZE3ZQCpG07J75eU377bPEtJqKRj8AxN7mguhxx7oj+o53JsJHqJHrUjqOi2lNXJPS007qSVs1CaiWaKZmZ02Y2ayIOuWgAAkN3gm+yy3GLEY3vdEyVjnxgGRgc1z2A7i5gN238q5HTYcIcdpIaVojtgTuSaDsa9zZHX2/vOJWvassKJxCmAfMyrp3TOrW/JMmS99lTUOmu4Ovs5hN+jpUDpesTTV9J8lFHNEXSYjHS1I5kpYHC7muG3I7+q3mTceBSwU8EbI6VkkEra6PGmtrZHtcGnnXawuJyl28237zuO1n37jwKJLI3o4BM8EsLejgEzwVdI4tGzqvL7uHzYnUmKCSVoBMcT3gHcS1pcL+TYtE0B01r66L5bWwUsVEYZHiRjy12dhsQ4Pecrdjtp8S3XHu9Z+ry/A5cY1MxYbJBJBle6smo52VbXZ+SdT5r2G3LuybvKrJi2z49rVM2GRV+HHky+ujpntkEb3taSb3aHENva48i3HSHSIw0lTNSOgllpgRkdMxjGy3AyyuzANO2+UkE7tl7rhlNh7BoxA9rQHT4qwSkEhz8pe1vT0A22L7K2gZTx6SwQtDY4zTNY0EnKOV8pv0lB3KkxpvyeGaofFE6dkezlWFhleAcjH3s/adlt69KrHIInFstRCwtYJHB8jGERk2DyHH7N7C+5cWxqGMVGDSYjDJNQHC4omtY10rflZadmRm0uN49g32G+xWI0+hiZV4y2shkdUP5CTDn5XOayDMA52YbGty5W3Oy4tvQdZx3SyWPFsMpYXsMFc2Z0tg1+drW5mFr/Fu3Ldlx7/AHjo11F/YBdhCD5sVqjDBLK0AmOJ8jQdxLWlwv5Ni53JrOqBg1JiXIxcpVVTYJG2kyNaXvbdvOvezRvJ3rfdIe9Kjq8vwOS8DQ+mjwWhxJrXComrWRyOzktLeUeNjN25rUDFVWLxQuyyzRMOVz7Pkaw8m37TrOI5o6TuCiTGoWxtmdPEI5CBHIZGNY8ncGvJs6/kK4ZrGgjbieKfLoZZJJaNjsMcGvc1ga1ud1wbBrdtzu2OvvVq2KMQYBJXwyS0IpnRytYHPby7r5AWt2knm2A2mxsg6NQaYSnHK2jllYKWlo452khrMhc2Iuc6Q9HPdv8AGtr/AE3ByTZ/lEXJPdlbJyjMjnE2Aa++Um+ywK4JrAw98mJYl8nuI4aGjlnitkdJSsEBczxty81x8w+JfXp/JDNJQVDSWYY7D+TpbQGsjiqAXAxckHttJbI25dvb5Cg7nUYpFG9kb5Y2vlvybXPa10gG05Wk3dYeIL6IZQ9oexwc1wDmuBDg5p2ggjYQR0rhtZgIfPo9R1XKPY6Koa9srTBIYjZzWPY17svNsLZt2w+JdwpKZsUbYo2hrI2BjGjc1rRYAeoIPZCEIIUOCshBQNRlV0IKWUZV6IQeeVTZXQgplUPGw8FdUl3KAsrOjgEzjVx1up+q/bU+wfrSfkXYmrilO31dHl5QamoZ6XmvT6eu9r3+/wB2SVWyspXcyymVRZeiEFLIyq6EFLKwUoQQVUhWUFBW3+rqcqsFKCmX/W9FldCDzylXClCAQhCD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9" descr="data:image/jpeg;base64,/9j/4AAQSkZJRgABAQAAAQABAAD/2wCEAAkGBhQREBQUEhIVFRIWFRQUFBUUERUUFBYVFhQVGBUUFRQXHCYeFxojGhUUHy8gIycqLCwsFx4xNTAqNSYrLCoBCQoKDgwOGg8PGiwkHyQpLCksLCwsLCwsLCwpLCksLCksLCwsLCksLCwsLCksLCwsLCksLCkpLCwsLCksLCwsLP/AABEIAOEA4QMBIgACEQEDEQH/xAAcAAABBQEBAQAAAAAAAAAAAAAAAwQFBgcCAQj/xABHEAACAQIDBAYHBAkCBAcBAAABAgMAEQQSIQUGMUETIlFhcZEHMlKBobHBFCNy0TNCYoKissLh8BVzNIOS8SREU2OTs9Il/8QAGQEAAwEBAQAAAAAAAAAAAAAAAAIDAQQF/8QAJREAAgICAwACAgIDAAAAAAAAAAECESExAxJBIlEEE5GhQmFx/9oADAMBAAIRAxEAPwDcaKKKACiiigAooooAKK8LW41E4rb4vliXpG7f1R7+f+a1tWY3RLE1H4nb0SaZsx7F1+PD41GPhpJdZnNvYXQfl86XhwiJ6qgd/E+ZraMtg23JX/Rw2Ha5/wC1JMcS3rShe5R+Q+tO6pm7O/7YraE+FkhWMJ0oiYOWLmGTLIDew4ENYDkeNMl9GP8A2WQ7MLetNIfefqTXn+ipzLH3j8qpO/G3cZHjpI4MSYkTAti0URRPmeNmzKS6k2Kq3lTzereOU7AGKjcxzPFhnzRkqQzvHnynkNWHhTU8C2i1f6Ina3mPyr0bLI9WWQfvflaq1uLj5/teOw0s8kyQHDmNpbGQdLGWYFgBccOPZVwxM4jRnb1UVnPgoJPwFK7To1U1Y3VcQvqzX7mF/nelU2xOnrxBh2obH61RdzN/sTiJsNHiYorYqKWWNos6sgiZ1+8RiRY9G1iD2VYNtb+YTB4gQTuyN0YkLCNmRVLFRnK3K8Oy2o1rXF6BNbLLht4Ym0JKHsYWHnw86klcEXBuO0aioR4VkFyARa4NuXjxFNlwLRm8Llf2TqD/AJ30lIa2WWioXD7fKnLOuU+0NVP+d16mI5AwBBBB4EG4rGqNTs6ooorDQooooAKKKKACiiigAooooAKKKKACmuO2ikQux15KOJ/ztpHae1RH1VGaQ8B2d5/Ko6DCEtnkOZz28B4VqRjZzKZMRq5yR8kHPx/v5U32xtnD4CAyzNkjBC6KWZmN7KANSTY8eyoDeT0jQwCPoj0kTySQS4iIh/s8gXjksc7C+a3AhGteudiTDamz5sJimDToOhldbENpmgxSW4hgFcHnY8jVK9Yl/RLY3GT4nZ0kmHSXDYho3aJZFXpQVJKgqbgF1HiM3dVI9HO8ZOMjX7U0seIwweRJ8RneLFIxVlUMb9fKSFGtmHs3qY9GeOxDNPFi8STJhMuHMBRQqqtss5k9ZycpFzy8RVY3j3blixWJw2Hw8jtJNDjsFJGgtDJnIkDyGwRPW4njGnbTpbQrembJWJbRxMmF2jiMQsRMeE2i0ssoZbCLFBFaMpxNwvEaC/fW2Jewva9he3C/O3deos7rYctiWaPP9qKGdXJKN0Ystl5dvjSRdDSVlQ342UmI2vs9Gd1jngxETNE+RmUKz5c2vVbOARzBNO/SfgUh2G8US2ROgRFFzYLIlh2nhzq5pgoxktGn3Yyx9UdQWAsh4qLADTspUygcx5ijtoOuyK3e3agwat0CEGTK0jO7SOxA0uzknS507zTL0jY/odlYpuZiMY8ZSI/kxqwiVfaHmKRx2zo54zHNGkkZsSrqGW44Gx5isvNs2sUVPcrcZ8M8U80/SOuFTDxRiIRiJDZ2BIJztcsL6XufdGbny4jEbSxeNjjjfDSzHCl3kKusUIWzRrazKbJcdvvrRJ4syMtyuZWXMtrrcEZhfS4veq7ujuvLs5GiE4mwwDGKMwrHIHLFmvIDZr8Ne3kBW9rsWtFS9J22ppMZBhsNK8ZieIM6OVPT4g5YlJHZGHb96rnuftuTFpNMbfZzM6YU5bM0UfVMjG+uZgSNORrLd4MBiVlwsTqRjcVJPiJOYWbEN0MSBhp91GGbQ6Zq2jZWzUw8EcMfqRoqL4KLXPedSe800qSRkbbHEkYYWIBHfTRYXhOaE3HNDqD/AJ51CekbbH2bAsVlkjndkXD9FbpHlzAqoBBuunWHMac7F/uxiMW0J+3xRxyrbrRuCrjKCWKj1CCbEXtcG1hakrFj3mix7P2qsunquOKnj7u0U9qv4nB5jmU5XHBhp5082btYk9HLpJyPJv70rRqZKUUUUowUUUUAFFFFABRRRQAVH7U2l0YyrrI3AdneaXx+NESFjx4AdpqIw0JuXfV2+A7K1Ixs9wuFy6tq54njTiqN6UulEcLffHBKz/bPs75JgCAI3vzRSSSOBIF7cQ93b21HhsDAcTj0mWRzHBMQVzKSciOTc5gB1i1rHQnS5pWLEvNFf9I25rR9Li8KpyuAcXCvE5TmXFRjlIh6x9/IveA3NxUsWIw2KwyNLh5WOFxEcSljExOYqF5R3++QngCyE6VtdRux93cPhOk+zxLH0rZ3y31OthrwUXNlGgvWqeKZjhm0Re2vR9hsVivtEufVBHJGrlI5spuply6sBYC1xfKvZViZ1RRcgKNBrppwpE4ktpHbvc+qPD2jUdtXbWGwYDTyjOfVB60jfgQcvh30uXg3CySX2lm9RNPabqj3Dia5ZGtd5LDnlAUf9RuaoG1/SVIQTGFiS9gzHO593qg93W8az/a+88+IY5pWI5XJJ8uA9wqseFshP8iMTa8Xt3BRfpJ47/tS5z5AmmB392cDYSIT3Rk/01hxZjxYnxJrzoaquBfZzv8ALfiNzO/WA5uo8YiPpTrDbxYGT1Jo79zlD8bVgnRE2Gp7Bx8hSkUVza6ppfrA2PwNuflR+lfZq/Kf0fRcZuLpKSO+zr58fjSoxLD1luO1Nf4TrXzvhNsz4dvu5CttOqxAPlWgbH38xCKplUSAi9wRcfvAWPl76nLhaLQ/IUjTY5VfgQbG/eD22PA0rVb2ZvFBivVa0nZ6sg//AF8al0xZX19V9sDh+IcvEVFqjoUkyp7F2dLj9ovjcTG8cOHZocHDIpVswPXnZTzvw77ewKjN+961xM64COUxYbpEjxuJCkqpa9sOGAsCSpBJ0vpwDVoW0cO0sLpHKY2dCqyoAWQkaMt9P80I41Vt2MMuydnSDGJHEsUjFpVbpPtGqlJcp1Dk5VCnW6jhTJ+mNeEvsjBDZ8DLPi80Cv8AdNOVUxRmwWJpSRnsb2JtpYWqUmhWVQQQdAVYG4sdQQRxBrM9tY07UxuHCQs6JgXxkeFnPRq8xkKp0o4EEZSNbMLagMTVt3Uwf+mbPijxcyKc/MhY0aV7rCh7ASe7jyFY176CZatlbSJPRyeuOB9ofn86lKgMXhs2o0cag8PdUlsvH9Iuujrow+tI0UQ9ooopTQooooAK8JtXtRm2sTZQg4tx/D/f86AGTy9NJmPqLoo+v18qh9+vtf2J/sBtMCCbfpMg1YRci+g0PEXA1tU1ELAAcqo+J2zj9muzYlftuCLM3TRKFnhBN7PHwKi/hb9YcKokTbGWwPSoRGv29AYmJjGKiW6Z7ax4iHjG9r3AGo1AI1o2huAZVf8A02bDtgcVrJFIS8UT8p8OUvZh2XFuBuNB7tTYUGNddo7M6GaVWvLA4HRzXBBEiN+jlysdSBfjx1N02JsODCIywRLEHYyOqkkZiADYnkLWA0HcKdtLKFSb2Pdn4UQQRx5iVijRMzHUhFC5m79K4J6TU6R9nAt3nsXupMydIbn9GOH7RHM/sisq9IPpCOILYfDNaHhJID+l7VU/+n/N4ccjFyZk5qCtkxvl6VBHeHA2Zh1WmsCi90Q4Mf2jp2Xqg4TZM2KJldyWYm7uWZmPjxtUbBpyB8QD86s+7mMdplSwCWPVAAAAU6j3/OutQ6LBwfs/ZLJI4bd6OwzLnsABm1A7bDgL1W8TsR1ksUIBchSeqp10sTpwrSIsNQ2zS4ZXylT6oy6rbW5voTw5UinRaXCpFGO7fRgiS+bQjKGKkHlmCGzXsPeKe7P2LEl2kGZVF7k3FxxIWwJB4i40seNW3E7Jd8lnACkMCAVbMNBa2mWxPf366NMXIMNnzZGzSDIpNmCsNb8TlXQcKO7YfqUSN2TLhyQVyJI9xlC5SByW/AnT3082jsFJhZ11HBhow8D9DTXa27ilVlgGUEFirMF0Gt0B7rm1+FrVJ7vY3poyGILroRzI06x8T2VjfqGS/wAWig7Y2A0Da6ofVbt7iORpthca8Wg1Tmp4d9uY91XDfRusia2ALHTQk6Ajtt1vOq/jpVdEVYlQre7A3LX5a6+ZNVjK1k5pw6t0OoXLqJItbcVvZwRyzdvYTbx7LXu/vuy9WYllGme3WU9jjn4/PjWfYaHrfpOjuCM1jbwa3I1KbNhdWKyLYkAK4N1bLfQkaZrX79KWUUx4TaZsWFxQAzRm6HUqDpr+sn5c6Nu7Gi2hhWhcnK1mVltmR1N1YA6XB5HvFZxsbbD4STiTCx6y+yT+uv1HPiNeN/wm0BbOhup1YDmPbHf865pRaO2E1IabE3di2cJ8VicSZZ31mxM1kAQEWRVuQo0XQcbADgBUFicRPt68cQMGy8wzzOo6XEZWvaNT6q3HHu1uerVt2zsODGpGs6dIiOJVGYgEgEa2PWUg8Kg9s78ZJPsmz4PtGKXqlVGWCC2n3jaAAdgsBwuOFYs/9Gf9Fj2Dgnw+Hjhmn6Z1uquRlZlF8gIuczBLXPO1++nMpMbiRfBh2j/PpWbbF3YxOLvi58TKm0YcQUQSJbDxBHGdEQaOjoTqpAPDtJ0xjyNY1Rqdk1FKGUEcCLiu6h9iz5WMZ8V+o+vnUxU2OmFFFFYaBNVuWbPIz+4eHL/O+pjas+WI9p6o9/H4XqBU2poispfpKgmZoWKYh8GiuZfssgWVJLjJKVscyqL2HDU3I0prs7fyRUiXCq+0Io4r4iRmC4q5c8IrljlUa6Ne462hNX/PVe23uNhcU3SMhjmvfpYG6KS/eQLE95F++qprTJtPaPd2Nm4ORhj8NC0TSoVIIMakFgSxiHVvcesNDqeOtTuIkzHIPFz2L2eJpDB4aPDQLHGMscaBVF76Dv5k/M1G7c2yMHhZJn1fiB7TtoieH0BrNsLpFY9J2+GRfskBsxA6Yj9VCNIx3kanusOdZnHHXUszSOzuSzsSzE8SSbk05girshHqjzOWbnI6hhq57lYAdd/BeHffQ+A18RVZijrRt19ntHAubieta2ouSRf3W86XkeCvDDJIxwV1DhFQmyqMx0yrY3PG558PhTuOKjE5lUZBc310J04nh3A++1c1nbRC7y7QeBFyCxYkZjY2tyA7e+q/s6d5pIo2dj17hgQGBJuWDEcePw7LVokmFDAqwBU6EHUEVAJuwiYtMqt0eUve97OjAgZiNBw53NNGSoSUW3Y22ts6cIIVPSo/VzOt2Q8eswFrcbG1xaqmmeGS4ujqbd4PMEcxWs9HUHvBu9FIC5OSQ2UNrZm4KpHfoKIz8Zk+P1FH2ttJsRlLKoZbi631BtoQSeBv51FPFT9kpJ46usHO8kZJFThtsvcX0HVzEDUlWBzW7coy99dyR01ljpibtaJXG4xJIWdC3VIvYlWXXuvyPeNKW3R3qMUoie4jY2Qtybja40sbg9motxsEd30jZJI8tnIOY+0p007LX+NRSbANns1nSWynW1lsb294PupaWh05Jpo2bZ+LsQP1W1XuPNfqKY7VEGBll2g7SKGjSKVEXMsjBgI3KgeuL5Qbga68ahN39pl0yMesLa/tDgRVshm6WPiVJBBItdW7RfS4Oo91czVM7YytFA2/vzjZOjCo2Bw8pIDlOlxhQKzGRYQcyrYcQP3qlfRiJR9oOXEfZXaN4XxVulkkKkSvb2TZTz5anWpHd7cmHCv0zM8+KPrYiYlnuRY5Bfq8SOZ76seehtaRqT2ztnIIYcVN6scUgZQRwIBqslql9hzXQr7J+B/vepsoiSooopBiG29Lqq9gv56D5GonNTrbMt5G8beQqPz1RaJvYtmozUjnr3PWmHGJa7KvL1m8F4Dzt5VmPpS2z0k6QA9WMZ2/G408l/nNaKZheRjwHVv2BRc/EnyrDtoYwzzSSnjI7N7idB7hYe6rcUcnNzyqNHEKVIwR1L7t7i4jFDMq5U9pquuE9ERtrOAfCrS5Ir05uPhm80VfdTZwlnGbVUGcjtsQAPM391aLFHUI26z7NdSZI26ZlgjzA+ubvYgfso3vtU5Ng8TEpd+hKKC7ZQ+bKou1teNga55y7PB28ceqpjmOOl1So/EY89AskQBLmMJmvY52HG2vAk0v0eKUZmEGUC5sHvYam3W42qZWxvtXplZDHIBdwFToixbQk5mvwsO7xp5s/aCzBsoYZTY5ltrcjQ6g6g8DSGIxIkjhniAZmKiLNfL97YEkDj1b0htKB8JH02KMTRB0FghJDSSKo6NRpcsRqbnjWmekriIwVOY2W3WN8un4uQql7Tj6CUSrIhsc0MdmvY8CRxAtqCT2W41MYiKTaReOHKscbA5mzXZteXC3jUdtDcOeKN5C6MERnIAOYhVJsNeNhTRpbYkrekQG1NoGdgzKqtaxKgi/ZcefnUey0sr5lDLqCLj3jSrFBuHMygmRBcA8CePvq1qJGnLRUJEptKlXqT0dS20lQn8JH1qtba2DLhmAkWwOisNVPv7a1ST0LKDWyvlihzKSCOBHGrDsxLwK3NsxY9rXIJPebCpaP0YyOobpV1APA86fYHcCeJColQi99QdL8bWNY5x+wjxST0VrDzGOQHlwNXbZOM63cwv+8ND8LVGz+j+Y6mSPt4H86jN2driSJHHAEHXs4H4GkdSWCkbi8l+zUZqQR9K9z1E6BbNUhsWW0lvaBH1HyNROenOAls4PYQfjrWM1FsoooqZQp+0pLue8sfM00zUptFuv7vqaa5qsiLFs1Gekc9cyPofA/KtMIfeHGdHgJm5lH83JA/mFUz0b7sfa8Tdh92mp/KrBvvLbZ5HaIh/GpqY9DGGAwrvzZyPKq31g2Qce3Ikyy7z7zwbKwokkBtfJFEls0jW9VewW1JPDxsDnqemTHu2ZMHh1TkHeQtbvYED+GufTE5k2lh4z6keHMgHLM8rgnyjTypxujuYMZEz9Jls1rWvSRjFR7SKTnLt1iJbQ3yn2nicCj4YxdFJI75ZM6MxjyxspIBFrubHt41sMMYmgU8nQA/vCxrNNubl/YsNLielLdCvSZbWvZhpflV83N2oJsKhHC7W7he4HupZ1XxHg5X8iqbBJfC4FDxDAN/yUZT8bVcVPLlwNVndeC+Llj5QzYy3cHnuv8NL7u7U6bEY9L6RYp0HgqRL/ADBqyRsNDPdw/cYOM8UlkQ/8jOnztSXpa2jZMFDa/SYnOV5FYUJ17szofdTbdeNhtTGISckc0zKCTYdNkk0HL1qivSBiTLtaJBwgw1/35nP9Kx0yXyQl/B/wXz0f4cR4MudMzMxP7I/sKk92ttLjsHFOBpJGrMvIEqMy+dxUHvLi/sexJyDYrhii/jkAjX+JxTf0RSZMJ0PsZSPAj871Nq05FU6qJQEwnQtJAeMMskX7qMQh965T761iVymGLjisTML8LqhIv5VRd+sF0W1JOyeOOYfiX7p/5EP71aLNg8+HKDTNEVv2ZkIv8apN2kyfGqbRmG6XpExkkkf2pIWhlt1o1ZHQn1SQWIYXsDz1v3Vcd9sOHwE7EXMcZmXxiGfj3hSPeaquxPR7PGY0kyhI8oLA+tl7ByvU36Tdrrh9mTC/XmX7PGOZaTRreCZj7u+h1a6hG2n2KvgfS3PeNTgV6O6qX6ck5bgFrZOzW1af090zDhlzDyvWEwJZUHYF+lbhD/w4/wBv+mt5IpaF4puWzN4/Szi3jDLs5MrC4P2k8D+5UFumrRx9G2hy8PP8q72MP/Bw/gFJ4OYDEi3Z9SKqopXRGU22rNJwM+ZFPaAfhS+aorYst4k8Kf5qg0dCeBbNS2Fbre40zz0vg2649/yNYMWz7fRUTnNFTopZE7V0cfhHzNM81Pt4VtIP3h5N/eorNVVok9i+auZD1T4H5UlmozVphWN9jfAn/lH+Jam/QrjQcNLH+sr3t3MND538qht4482CkHMKf4Df+mqruTvScBiRJYtGerKo4le0ftDiPeOdV69oNHO59eRNmh+lnd9maHFoLhFaKWw1CFsyP4BiwP4h31Xd095cTh5oo4yn2dnHSKUBY306rcuVa5s3akOLhzwussbDWxvb9lhxU9xsajDuPhekEgTKQc1gbC/hUlNdesi8uN9u0WcekU//AMnGf7J/mWo70YYq8DJ7JUjwIFPvSVKF2Ti8xC5oiq3IGY5lsBfie4VW/RpicsxX2ox5j/vWRXwY0nU0XvYuzuixWJkPCVw4/wDjjB+KtVF9EuIMkuIlYG2IkmmBINjmkJ07dCKu29GO6DA4qXmkEzD8QjbL8bVU/RzthRDgoWFnQZeGjKUOvcdBpWLKbNdJpFow+xOjxWIl/wDVKN5RRJ/QazzZ9sTtXFvmN2xaxZctwY8OuXMGvp1kGn7Va/tOdYopJW9WNHkPgilj8BWSeiLAlx0retlZ2P7crXNbB4bMmspGnT4ZZUKOoZCLFSAR3aGvNkbDiwxJiTLm0Op+tZr6WT02JweGJIXLNO4BINuqifKSme5GCTB4xHjZxn+7cFyQVYg8D3gUKDcbsHNKVUXD0qYTTCTj9WVoW/DMtx/FGo/eq5NN0eGz2vkiL2va+VL2v7qYbwbN+1YZo+eaN1/FHIjj+W3vp1tAWwco7IJB5Rmpt4SKJVJsyub00YiRAYNm2LC4aTEZl1/ZVASPeKqWMbE4ycT42QMy/o41Fo4x2KvLlrqTbUmltjH/AMNF+BflS0hrrjBLRxy5JPA3biPEfOtsh/4cf7f9NYix1HiPnW3Q/wDDj/b/AKaTl8H4PTEdl7WRcChuCyoAVvrfgB/eo7YEt5QTxJJPneoXDH7tfAVKbAPXJ7AavVI5HK5GpbCb7pPCpLNUXskWjUdij5U9zVzPZ2rQvmpxs8/eL7/kaYZqe7IF5R3Bj8LfWsYyJ7o68qU+xUVGy1Ff3uisQf2j/EL/AEqt5qu29WFzRMR7N/epv8r1Q81VhlEp7Fs1Gakc9GenEGWMS4kU8Dr7mGv1rLWiKOynipK+RtWqYzQg8j1T79R8fnWfbz4TJPm5P8xofhaq8bObmVoa4TMrZ45Hif24naNvNSKlhtjHsLf6lirf7zX873qFgepGF6pKKZHj5JLFno2Isj55pJJn9qR2Y+ZJNTNmy2SR4zwDRuUYeDA3pnE9Oo3pKLW2IS7OmkUpJjcU6NoyPiJGVhxsVLWIqTCELZWZCBYMjFWXvDDUGklalRe1+XC/K4tcfEedYNdnkGzWljeOfaGNAZSLtiZXjIOhR47m6kXH0qTg3QkkyxYfHPHkyBxBK8YKkaPcEdJbhw0vUeGq1bl7PfOZjomUqL/rXI1HcLUksIpH5MdbN9H8UUvSSSy4hsuW+IlaRgovYAnldibXHbTt9zICb3kGpNg9rX4WNri3jepvPXJeodmdHVGd7Z3Gxcd2h2hjXT2RiZc477A6jwqAxOysWq/eY3HhWFuvPMFIPLU2Ola+z0z2gA0bqwLAqQVHE3HLvp1P7QkofTMqghEaKg4KAB7qTkap3FbrTqCQFbuVtfiBUZithzqLmI8baWY+Skmrpo5XFrwiZnphPj8SL2xuKt2DES2t2WzcKczvUbO9UpPZBzcdDTLlAA5VLbuRXP4mA917n4CoaZvjVs3VwuoPsj4n+3zoZsVbResLoKWzU3jNhXWeuY7RbNU1uxFmkJ/Cvmf7VX81XDc7DdQN2kt7h1R9aSWEPDZaaKKKgdA2x8WZD3fLn8KzDGwdHIyH9Uke7kfK1auRVD302flZZBw9Rvmp8rj3CqcbzRLkWLK9mozUhnoz1cgdzpmUjt/wGqxvBg+liOnXHwYfn9asmeo/aEdutyOjfRvpTREkrRnUbU+glrrbeByOWHA8fHtplFJXQsnFJUyaikp3HJURDNT2OWlaKRkSSPSyvTBJaWWSkoomOw9adslrQRjMpARRdRYHTsrKRJVk3S23kfomPVc9Tufs9/zt21OcbRbjlTL50lcmSm3S1yZqhR02LtJSDy0k0tISTVtGWdSy1D7a2sIYy548FHa3IU6mnrP97to558oOiDL3ZuLfQe6qwjbI8k+qshcTPck8zrTCV67lkplPJyHE11aPPS7MUwy5nvyFaLsDCZEF+J1Piaqe7ezMzA20X4n+1XuAWFSm/Dp41bsdhq9zUjnrzPUi45jBYgDiSAPE6CtN2NhBHGAOQCj3Dj53qi7p4EyTZraJw/EdF+p9wrR40sAOyo8j8L8a9OqKKKkVCo7bezhNEyngRa/Z7Le41I14RQsA8mM4iIxuyMLMpII7xSeerhvzsI/pkGqi0nevJ/dwPd4VSc9dcXas45Lq6Fs9eObi1JZ6M9MKQ20sFplPA+qf6TVSxOHMbWPCtCnQMCDwqvbU2fybhyb6HvqkWQnH0r8ctO4p6YzwlDY0JLVDnqtExHNS6zVDpPS6YmsoZTJYTV0JqjVxFdielop2LlsDeSUypG7Z1a4u2rDQm+bnw51amxFZ9unrMW9hfi2nyvVsbFVGccnVxy+OR++IppiMYFBJIAGpJOgpjiNoqoJZgAONyBVO2/vP0oKR6R8yeLWPwFEYWZPlUUSO1t8+KwjuznT3qv5+VU+Wa9cPLTSbFchqfgKukonH8uR5Op8Rbx5Cl9l7PLt3niewUns/ZzO3aeZ7KumytmiMfPvrG/SiXiH2zMGEUADhUiGpuptXWepMusC2evVNzYak6CkM9WncnYhkfpmHVU2S/N+beC/PwrG6VjRVui27sbI6CJQfW4t+M8fIWHuqbrlEsLV1XI3Z2JUFFFFYaFFFFACWIgDCxHnw14g91ZTvVsA4WS6g9CxOU+yeaH6do8DWt0y2psxJ42R1urCxHyIPIjkaeEurEnDsjFc9Gen28OwXwkmVtUN8j20Ydh7GHMVFZ661k4njDF89JyqGFjXGejPWmEPtDZWmguOzmPA/Sq9Pgyt8vvHMe7lV4JpnisAr8Rr28D50yZOUPopYltx0pVZalsXsQ8rHx0PnURNs4ryK/L4U9kml6KCauumpkY2HAg1yWfsHxosP1rxl/wBhERwjSzN1mPM9nkPrTPaO92UkRAE+0b28tKqsm152XKTceH1pqWc8wPD+9JXpbNUmSWO2m0zZnNzawsAABTCTFgc7nsFcLg2btPyp9hdiMeVviaa2J1it5I4ln7hUns7YpblYfH+1TOC2Kq62ue01LxQAUo+XjwRwGzwgFhUkulIhq9z0rHWBfPRnpDPT3ZGy5MTKI4xrxZj6qr7TH/L1mjVkebA2M2KlCi4Qau3sr+Z4D+1a3s/BLEgVRYAAAdgFNNg7DTDRBEHeSeLNzZvy5VK1yzn2Z2ccOqCiiiplAooooAKKKKACiiigBltTZSTxskihlPEfIg8iO2sm3n3TkwbZtXhJ0e3DsVxyPfwPwrZqTnw6uCGAIIsQRcEHkQeIp4TcSc+NSPn7PRnq+7z+jU6yYTxMJP8A9bH+U+fKs+njZGKupVhoVYEEHvBrrjJS0ccouOxTPRnpvno6SmEsXJpJ4ga56SjpKAEJdnKeIHlTdtjp7Ip/0lGetsWkR3+jJ2UomylHIeVPc9HSUWFITTBgUusYFcZ6OkoNwLhq9z03z0dJWG2OM9GekFJJAAJJ0AAuSewDnV53Z9G8klnxV0TiIxpI34j+oPj4UspKOxoxctEHu/u9LjHsgsgPXkI6q937Tdw+HGtb2HsCPCxhEHeSfWY+0x+nKneCwCRIERQqqLBVFgP87ac1yzm5HZDjUQoooqZUKKKKACiiigAooooAKKKKACiiigDwiovbW7MGLW00YYjgw0dfwuNfdwqVorU6MavZk23PRXNHdsMwlX2Gskg9/qt8PCqVjMLJC2WVGRvZdSp91+NfR1N8XgI5VyyIrr7LqGHkatHma2QlwJ6PnPpKOkrZNo+i3By6qrwn/wBt9P8Ape48rVW8b6GnH6LEqe6SMr/EpPyqy5Ysg+GaM/6SjpKtOI9FWOXgsT/hlt/OFpm/o52gP/LE+EsR/rpu8fsn0n9EF0lHSVOr6OtoH/yxHjLEP66dQei3HtxSNPxTL/Rmo7x+w6S+isdJR0lX3B+huU/pcTGvciM582y1YtneifCR2MnSTH9t8q/9KW+JNK+WKHXDNmRwRs7BUVmY8FVSzHwA1q4bE9GOJmsZrQJ2HrSHwQGw95HhWrYDZMUC5YY0jXsRQt/G3H306AqMuZvReP46WyD2Dufh8ILxpd+cj9aQ+B4KO4WqcAr2iott7OhJLQUUUVhoUUUUAFFFFABRRRQAUUUUAFFFFABRRRQAUUUUAFFFFABRRRQB5XtFFABRRRQAUUUUAFFFFABRRRQAUUUUAFFFFABRRRQAUUUUAf/Z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83E853-9EC8-468D-84F0-1B22A9B2B6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6603" y="2349635"/>
            <a:ext cx="4050793" cy="2158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0745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2426" y="457201"/>
            <a:ext cx="8181974" cy="1219200"/>
          </a:xfrm>
        </p:spPr>
        <p:txBody>
          <a:bodyPr>
            <a:normAutofit/>
          </a:bodyPr>
          <a:lstStyle/>
          <a:p>
            <a:r>
              <a:rPr lang="en-US" dirty="0" err="1"/>
              <a:t>OpenVAS</a:t>
            </a:r>
            <a:endParaRPr lang="en-US" dirty="0"/>
          </a:p>
        </p:txBody>
      </p:sp>
      <p:sp>
        <p:nvSpPr>
          <p:cNvPr id="7" name="AutoShape 4" descr="data:image/jpeg;base64,/9j/4AAQSkZJRgABAQAAAQABAAD/2wCEAAkGBhQPEBQPDxAUFBQPEBQQDxUVFRcPFBAQFRgZFBQVFBQXHCgeGBklGhQUIC8gIycpLS0tFR4yNTArNSYrLSkBCQoKDAwOFA4PFDUkHiM1NSkwLSk1LDUuNSw1KTUpNTU2KSs1KSk1Ly8pNTUpKjUpKSstNiw1LCkrNS4sLDIpNf/AABEIALAA6wMBIgACEQEDEQH/xAAcAAACAgMBAQAAAAAAAAAAAAAACAECBQYHAwT/xABMEAABAwICBQULCAgDCQAAAAABAAIDBBEFEgYHITFxEyJBdLMINDVRYXJzgZGxshQXIyUyM1XSFVJTYnWSoeFCQ/BERVRjgqLC0eP/xAAYAQEAAwEAAAAAAAAAAAAAAAAAAQUGBP/EACYRAQAABAUEAgMAAAAAAAAAAAABBAYRQkSBgsECAxITBTEhQVH/2gAMAwEAAhEDEQA/AO4oQhAIQhAIQhAIQhBCpLuV1WTceCgcv+ea/wDsW8ft/wD5LqLdyWNnRwCZ0Ljle719zy8otN8/8fLSfp9HTa97/mMfq39uFKhSu1mQhCEAhCEAhCEAhCEAhCEAoJUrzmbcEA22GxG8bN4QXzKMy1DCYJHVNYx1XUFtJLE2IF7Tma+lY5wdzdvOeXX8dujYsJV6UVAwqaPlyK2lhD5JbDM6HI2WOYNItzw5rN32g8b2oOl3UrzjFha/9/7r0QCEIQCEIQCEIQCEIQQqybjwVlWTceCiKSyN6PUmdCWJvRwCZ0KukcWjZ1Xl93AUqFKsmLCEIQCEIQCEIQCEIQCEIQCiylCD4Y8Gia6V7WWdU25c5nc+zcgvt2c0AbLbl5TaN0743QuhaWPiZA8XIL4Y75GOcDctGZ2wn/EVk0IKtZbZ/dWQhAIQhAIQoQShVDlhcS02oaUls9bAxzftNMjS8cWAkj2IM4hai3WxhZIH6Qi2+eP6lqzmG6R01VspqmGUgXIjkbIQPKAbhBkVWTceCsFWTceCiKSyN6OATOhLE3o4BM6FXSOLRs6qy+7gKVBUZlZMWshVui6CyFW6C5BZCgFCCUKuZF0FkKpcpBQShQVGZBZCrdTdBKEIQCEIQQtc0106p8Jh5Woddz7iGJts8rh4vEBsu47Bf1L7dKdI4sOpZKuc82JuwDfI87GMb5SdiUzSfSWbEql9VUOu555ovsjZ/hYwdDR/7PSgzmmGtatxIlrpTDCTshiJY2377vtPPHZ5AtLuhCAut+1G+G4PMm7Ny0Fb/qM8NweZN2bkDRBVk3HgrBVk3HgoiksjejgEzoSxN6OATOhV0ji0bOqsvu4eNZ92/wAx3uKSUlO3V/dv8x3uKSMqyYsXRdCLIC66j3PB+tX9Uk+Ji5cuodzx4Vf1ST4mIGRCCgIQcf7pDvOl6y7syl+zJgu6R7zpesu7MpfEGe0FP1pQ/wAQpej/AJzE4jQk70E8KUH8Qpe2YnECDHaSd51HVpuzckwJToaR951HVpuzckuKCQ5Nlqm8C0XoT8bkpgTZ6pvAtF6E/G5Bt6EIQCq5WVXIF87oPSszVbMOY76OlaJJR+tO8XF/NYR/OVyIlZPSjFDV1tRUk35aeSQH90uOX/tt7FjEFmt2+5d41dajYhE2pxVhfI8BzKe5a2NpGzlbbXO/d3DyrStR+i7a3EhJI3NHRM5dwIu0y3tED67u/wChM2AgwY0GoALfo+kta33EfvyrwoNXlDT1LaunpWRSszWdGXMFnDKQWXy7j4lsqEEBVk3HgrKsm48FEUlkb0cAmdCWJvRwCZ0KukcWjZ1Vl93Dyq/u3+Y73FJGU7lX92/zHe4pIyrJi0JgdUurygrcKiqKqkZJI58rXPJeCQ2RzRucBsACX5NFqNd9SQekn8v+a5BkPmhwr/gI/wCaT86yGB6BUNBLy1JSsikLSwuBeTkO0jnOPiCz+ZSCgAhSoQcg7pHvOl6y7syl8TB90j3nS9Zd2ZS+IM9oJ4UoOv0vbMTiBJrohVNhxCkmlcGsirKeSRx3NY2VjnONugAEpmxrawv8Qi9j/wAqDPaR951PVpuzckvKabHNaeGSUs8bK+IufBK1os/a5zCAPs+MpWiEEBNnqm8C0XoT8bkpibPVN4FovQn43INvQhCAXxYy8tp5nDe2GQjiGEhfavixphdTzAbzBIBxLDZAlRQgoUjv/c3UgFJVTW2vqGRk+MMZmA9sp9q7GuRdzhNehqWdLasO/mjYP/ErrqgCEIQQqybjwVlWTceCiKSyN6OATOhLE3o4BM6FXSOLRs6qy+7h5Vf3b/Md7ikjKdyr+7f5jvcUkZVkxaFbMqqbIC6ZvUH4Hb1ib3hLImb1B+B29Ym94QdHQUIKDj/dI950vWXdmUviYPuke86XrLuzKX1BIKi6LIsgLouiyEAmz1TeBaL0J+NyUxNnqm8C0XoT8bkG3oQhAKrxfYenfwVlDkCW6QYaaWqnpiCOQmki277NcQD7LH1r4F0/X3o0afERVtb9HWsDr22CZlmvbxtkPrK5gg6x3PWkAhrpaR5sKyMFnlmizED1tdJ7AmJukmoK58ErJonFskTw+Nw3te03BHrTPavNalPicbWSPbFVAASROOUSHpdET9oH9XeP6oN8Qq5l5vq2tcGF7Q598jSQHOttNmnadiD1VZNx4KwVZNx4KIpLI3o4BM6EsTejgEzoVdI4tGzqrL7uHlV/dv8AMd7ikjKdyr+7f5jvcUkZVkxaEwOqXV5QVuFRVFVSMkkc+VrnkvBIbI5o3OA2ABL8mi1Gu+pIPST+X/NcgyHzRYV+Hx/zSfnWwYHgMFDFyFLEIow4uDQSRmdvPOJKyGZQXILIUAoQcg7pHvOl6y7syl8TB90j3nS9Zd2ZS+IM9oKAcToQemvpfX9MxOA2Bv6o9gSf6CeFKD+IUvbMTiBBi9I4R8jqOaO9pugfs3JMynQ0j7zqOrTdm5JcUAE2eqbwLRehPxuSmBNnqm8C0XoT8bkG3oQhAIKEINX1h6HtxWifTEhsg+kp3HcyYA2v+6blp8jkp2IYe+nlfDMwskicWSNcLFrhvBCdhc+1m6qo8Wby0JEVUxtmvtzZgNzJbf0d0eUIFfCnMslj2js9BKYauF0TxuDhscPGx25w8oWMQZJmk1U0ZW1dQABawmkAtwzLb9ScpfjkLnkuJZNcuOYn6N28neufLftRnhuDzJuzcgaMKsm48FYKsm48FEUlkb0cAmdCWJvRwCZ0KukcWjZ1Vl93Dyq/u3+Y73FJGU7lX927zHe4pJCrJi1VbMoQgLrqPc8H61f1ST4mLl1l1DuePCr+qSfExAyIQgIKDkHdI950vWXdmUviYPuke86XrLuzKX2yDO6CeFKDr9L2zE4gSd6CD60oOv0vbMTiBBjtI+86nq03ZuSXlOhpH3nUdWm7NyS8oAJs9U3gWi9CfjclMATZ6pvAtF6E/G5Bt6EBCAQhCAUKVCD48SwiKqZyVTCyVh2lsjQ8X8YB3Hadu9aNiOofDJiSyOWEn9lIbNPkD8wXRUIOUs7nOguCaiqI6RmiF/ZGtp0Z1XUGGyCanhPKtuGyPe57gCLG22w2HxLbUKABVl3HgrXVZNx4IFkb0cAmdCWFvRwCZ4KukcWjaVVl93Cr2Aix3EWPA71qXzS4V+Hxe1/5lt6FZMW1H5pcK/D4va/8yPmlwr8Pi9r/AMy266lBqHzS4V+Hxe1/5lkME0FoqGTlqSlZFIWlhc3MTlNiRtJ8QWfQggIQUIMVjujFNXtaysgbM2NxcwOvzXEWvsI6FhTqmwr8Pi9r/wAy29BQarSasMNhkZLFQxtfE9skbgX3Y9pzNcLu6CAVtQFkIQUqIGyMdG8ZmvaWPB3FrhYj2Fan80uFfh8Xtf8AmW3oQaj80uFfh8Xtf+ZbJhuGR00TYIGBkcYsxgvZo3227d5K+tCAQhCCCtD0n0+qG136LwqlZUVLYuVmdI4sihbsNjYi5sW9I+21b4VyHEqs4Hj1RiFVFIaSvhAEzGGURSDJzXW2jazd0gi3TaB02DE+TihNY+KKWRrGvbnDWmctBcyMuPO23ttKvVYzDE/k5J4mPyGTK6RjXcm25c/KSDlABJO4WPiXCtZhFTiHymd0gpazD4jhzvkxqy4vDTkjZnYI5CS47T6totlJ9Hmz41hdHWtdIBgzWytlvG9xbypAka152jmgjMdo3lB0puntMcR/Reb6XkhJnzx8mXE25L7WblOnLbctaxjWTUU+GVdW+OmZNDWOpaZrZmzte27bOcGuN3hpJy3G69gF8cWCQjS3ZE3ZQCpG07J75eU377bPEtJqKRj8AxN7mguhxx7oj+o53JsJHqJHrUjqOi2lNXJPS007qSVs1CaiWaKZmZ02Y2ayIOuWgAAkN3gm+yy3GLEY3vdEyVjnxgGRgc1z2A7i5gN238q5HTYcIcdpIaVojtgTuSaDsa9zZHX2/vOJWvassKJxCmAfMyrp3TOrW/JMmS99lTUOmu4Ovs5hN+jpUDpesTTV9J8lFHNEXSYjHS1I5kpYHC7muG3I7+q3mTceBSwU8EbI6VkkEra6PGmtrZHtcGnnXawuJyl28237zuO1n37jwKJLI3o4BM8EsLejgEzwVdI4tGzqvL7uHzYnUmKCSVoBMcT3gHcS1pcL+TYtE0B01r66L5bWwUsVEYZHiRjy12dhsQ4Pecrdjtp8S3XHu9Z+ry/A5cY1MxYbJBJBle6smo52VbXZ+SdT5r2G3LuybvKrJi2z49rVM2GRV+HHky+ujpntkEb3taSb3aHENva48i3HSHSIw0lTNSOgllpgRkdMxjGy3AyyuzANO2+UkE7tl7rhlNh7BoxA9rQHT4qwSkEhz8pe1vT0A22L7K2gZTx6SwQtDY4zTNY0EnKOV8pv0lB3KkxpvyeGaofFE6dkezlWFhleAcjH3s/adlt69KrHIInFstRCwtYJHB8jGERk2DyHH7N7C+5cWxqGMVGDSYjDJNQHC4omtY10rflZadmRm0uN49g32G+xWI0+hiZV4y2shkdUP5CTDn5XOayDMA52YbGty5W3Oy4tvQdZx3SyWPFsMpYXsMFc2Z0tg1+drW5mFr/Fu3Ldlx7/AHjo11F/YBdhCD5sVqjDBLK0AmOJ8jQdxLWlwv5Ni53JrOqBg1JiXIxcpVVTYJG2kyNaXvbdvOvezRvJ3rfdIe9Kjq8vwOS8DQ+mjwWhxJrXComrWRyOzktLeUeNjN25rUDFVWLxQuyyzRMOVz7Pkaw8m37TrOI5o6TuCiTGoWxtmdPEI5CBHIZGNY8ncGvJs6/kK4ZrGgjbieKfLoZZJJaNjsMcGvc1ga1ud1wbBrdtzu2OvvVq2KMQYBJXwyS0IpnRytYHPby7r5AWt2knm2A2mxsg6NQaYSnHK2jllYKWlo452khrMhc2Iuc6Q9HPdv8AGtr/AE3ByTZ/lEXJPdlbJyjMjnE2Aa++Um+ywK4JrAw98mJYl8nuI4aGjlnitkdJSsEBczxty81x8w+JfXp/JDNJQVDSWYY7D+TpbQGsjiqAXAxckHttJbI25dvb5Cg7nUYpFG9kb5Y2vlvybXPa10gG05Wk3dYeIL6IZQ9oexwc1wDmuBDg5p2ggjYQR0rhtZgIfPo9R1XKPY6Koa9srTBIYjZzWPY17svNsLZt2w+JdwpKZsUbYo2hrI2BjGjc1rRYAeoIPZCEIIUOCshBQNRlV0IKWUZV6IQeeVTZXQgplUPGw8FdUl3KAsrOjgEzjVx1up+q/bU+wfrSfkXYmrilO31dHl5QamoZ6XmvT6eu9r3+/wB2SVWyspXcyymVRZeiEFLIyq6EFLKwUoQQVUhWUFBW3+rqcqsFKCmX/W9FldCDzylXClCAQhCD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9" descr="data:image/jpeg;base64,/9j/4AAQSkZJRgABAQAAAQABAAD/2wCEAAkGBhQREBQUEhIVFRIWFRQUFBUUERUUFBYVFhQVGBUUFRQXHCYeFxojGhUUHy8gIycqLCwsFx4xNTAqNSYrLCoBCQoKDgwOGg8PGiwkHyQpLCksLCwsLCwsLCwpLCksLCksLCwsLCksLCwsLCksLCwsLCksLCkpLCwsLCksLCwsLP/AABEIAOEA4QMBIgACEQEDEQH/xAAcAAABBQEBAQAAAAAAAAAAAAAAAwQFBgcCAQj/xABHEAACAQIDBAYHBAkCBAcBAAABAgMAEQQSIQUGMUETIlFhcZEHMlKBobHBFCNy0TNCYoKissLh8BVzNIOS8SREU2OTs9Il/8QAGQEAAwEBAQAAAAAAAAAAAAAAAAIDAQQF/8QAJREAAgICAwACAgIDAAAAAAAAAAECESExAxJBIlEEE5GhQmFx/9oADAMBAAIRAxEAPwDcaKKKACiiigAooooAKK8LW41E4rb4vliXpG7f1R7+f+a1tWY3RLE1H4nb0SaZsx7F1+PD41GPhpJdZnNvYXQfl86XhwiJ6qgd/E+ZraMtg23JX/Rw2Ha5/wC1JMcS3rShe5R+Q+tO6pm7O/7YraE+FkhWMJ0oiYOWLmGTLIDew4ENYDkeNMl9GP8A2WQ7MLetNIfefqTXn+ipzLH3j8qpO/G3cZHjpI4MSYkTAti0URRPmeNmzKS6k2Kq3lTzereOU7AGKjcxzPFhnzRkqQzvHnynkNWHhTU8C2i1f6Ina3mPyr0bLI9WWQfvflaq1uLj5/teOw0s8kyQHDmNpbGQdLGWYFgBccOPZVwxM4jRnb1UVnPgoJPwFK7To1U1Y3VcQvqzX7mF/nelU2xOnrxBh2obH61RdzN/sTiJsNHiYorYqKWWNos6sgiZ1+8RiRY9G1iD2VYNtb+YTB4gQTuyN0YkLCNmRVLFRnK3K8Oy2o1rXF6BNbLLht4Ym0JKHsYWHnw86klcEXBuO0aioR4VkFyARa4NuXjxFNlwLRm8Llf2TqD/AJ30lIa2WWioXD7fKnLOuU+0NVP+d16mI5AwBBBB4EG4rGqNTs6ooorDQooooAKKKKACiiigAooooAKKKKACmuO2ikQux15KOJ/ztpHae1RH1VGaQ8B2d5/Ko6DCEtnkOZz28B4VqRjZzKZMRq5yR8kHPx/v5U32xtnD4CAyzNkjBC6KWZmN7KANSTY8eyoDeT0jQwCPoj0kTySQS4iIh/s8gXjksc7C+a3AhGteudiTDamz5sJimDToOhldbENpmgxSW4hgFcHnY8jVK9Yl/RLY3GT4nZ0kmHSXDYho3aJZFXpQVJKgqbgF1HiM3dVI9HO8ZOMjX7U0seIwweRJ8RneLFIxVlUMb9fKSFGtmHs3qY9GeOxDNPFi8STJhMuHMBRQqqtss5k9ZycpFzy8RVY3j3blixWJw2Hw8jtJNDjsFJGgtDJnIkDyGwRPW4njGnbTpbQrembJWJbRxMmF2jiMQsRMeE2i0ssoZbCLFBFaMpxNwvEaC/fW2Jewva9he3C/O3deos7rYctiWaPP9qKGdXJKN0Ystl5dvjSRdDSVlQ342UmI2vs9Gd1jngxETNE+RmUKz5c2vVbOARzBNO/SfgUh2G8US2ROgRFFzYLIlh2nhzq5pgoxktGn3Yyx9UdQWAsh4qLADTspUygcx5ijtoOuyK3e3agwat0CEGTK0jO7SOxA0uzknS507zTL0jY/odlYpuZiMY8ZSI/kxqwiVfaHmKRx2zo54zHNGkkZsSrqGW44Gx5isvNs2sUVPcrcZ8M8U80/SOuFTDxRiIRiJDZ2BIJztcsL6XufdGbny4jEbSxeNjjjfDSzHCl3kKusUIWzRrazKbJcdvvrRJ4syMtyuZWXMtrrcEZhfS4veq7ujuvLs5GiE4mwwDGKMwrHIHLFmvIDZr8Ne3kBW9rsWtFS9J22ppMZBhsNK8ZieIM6OVPT4g5YlJHZGHb96rnuftuTFpNMbfZzM6YU5bM0UfVMjG+uZgSNORrLd4MBiVlwsTqRjcVJPiJOYWbEN0MSBhp91GGbQ6Zq2jZWzUw8EcMfqRoqL4KLXPedSe800qSRkbbHEkYYWIBHfTRYXhOaE3HNDqD/AJ51CekbbH2bAsVlkjndkXD9FbpHlzAqoBBuunWHMac7F/uxiMW0J+3xRxyrbrRuCrjKCWKj1CCbEXtcG1hakrFj3mix7P2qsunquOKnj7u0U9qv4nB5jmU5XHBhp5082btYk9HLpJyPJv70rRqZKUUUUowUUUUAFFFFABRRRQAVH7U2l0YyrrI3AdneaXx+NESFjx4AdpqIw0JuXfV2+A7K1Ixs9wuFy6tq54njTiqN6UulEcLffHBKz/bPs75JgCAI3vzRSSSOBIF7cQ93b21HhsDAcTj0mWRzHBMQVzKSciOTc5gB1i1rHQnS5pWLEvNFf9I25rR9Li8KpyuAcXCvE5TmXFRjlIh6x9/IveA3NxUsWIw2KwyNLh5WOFxEcSljExOYqF5R3++QngCyE6VtdRux93cPhOk+zxLH0rZ3y31OthrwUXNlGgvWqeKZjhm0Re2vR9hsVivtEufVBHJGrlI5spuply6sBYC1xfKvZViZ1RRcgKNBrppwpE4ktpHbvc+qPD2jUdtXbWGwYDTyjOfVB60jfgQcvh30uXg3CySX2lm9RNPabqj3Dia5ZGtd5LDnlAUf9RuaoG1/SVIQTGFiS9gzHO593qg93W8az/a+88+IY5pWI5XJJ8uA9wqseFshP8iMTa8Xt3BRfpJ47/tS5z5AmmB392cDYSIT3Rk/01hxZjxYnxJrzoaquBfZzv8ALfiNzO/WA5uo8YiPpTrDbxYGT1Jo79zlD8bVgnRE2Gp7Bx8hSkUVza6ppfrA2PwNuflR+lfZq/Kf0fRcZuLpKSO+zr58fjSoxLD1luO1Nf4TrXzvhNsz4dvu5CttOqxAPlWgbH38xCKplUSAi9wRcfvAWPl76nLhaLQ/IUjTY5VfgQbG/eD22PA0rVb2ZvFBivVa0nZ6sg//AF8al0xZX19V9sDh+IcvEVFqjoUkyp7F2dLj9ovjcTG8cOHZocHDIpVswPXnZTzvw77ewKjN+961xM64COUxYbpEjxuJCkqpa9sOGAsCSpBJ0vpwDVoW0cO0sLpHKY2dCqyoAWQkaMt9P80I41Vt2MMuydnSDGJHEsUjFpVbpPtGqlJcp1Dk5VCnW6jhTJ+mNeEvsjBDZ8DLPi80Cv8AdNOVUxRmwWJpSRnsb2JtpYWqUmhWVQQQdAVYG4sdQQRxBrM9tY07UxuHCQs6JgXxkeFnPRq8xkKp0o4EEZSNbMLagMTVt3Uwf+mbPijxcyKc/MhY0aV7rCh7ASe7jyFY176CZatlbSJPRyeuOB9ofn86lKgMXhs2o0cag8PdUlsvH9Iuujrow+tI0UQ9ooopTQooooAK8JtXtRm2sTZQg4tx/D/f86AGTy9NJmPqLoo+v18qh9+vtf2J/sBtMCCbfpMg1YRci+g0PEXA1tU1ELAAcqo+J2zj9muzYlftuCLM3TRKFnhBN7PHwKi/hb9YcKokTbGWwPSoRGv29AYmJjGKiW6Z7ax4iHjG9r3AGo1AI1o2huAZVf8A02bDtgcVrJFIS8UT8p8OUvZh2XFuBuNB7tTYUGNddo7M6GaVWvLA4HRzXBBEiN+jlysdSBfjx1N02JsODCIywRLEHYyOqkkZiADYnkLWA0HcKdtLKFSb2Pdn4UQQRx5iVijRMzHUhFC5m79K4J6TU6R9nAt3nsXupMydIbn9GOH7RHM/sisq9IPpCOILYfDNaHhJID+l7VU/+n/N4ccjFyZk5qCtkxvl6VBHeHA2Zh1WmsCi90Q4Mf2jp2Xqg4TZM2KJldyWYm7uWZmPjxtUbBpyB8QD86s+7mMdplSwCWPVAAAAU6j3/OutQ6LBwfs/ZLJI4bd6OwzLnsABm1A7bDgL1W8TsR1ksUIBchSeqp10sTpwrSIsNQ2zS4ZXylT6oy6rbW5voTw5UinRaXCpFGO7fRgiS+bQjKGKkHlmCGzXsPeKe7P2LEl2kGZVF7k3FxxIWwJB4i40seNW3E7Jd8lnACkMCAVbMNBa2mWxPf366NMXIMNnzZGzSDIpNmCsNb8TlXQcKO7YfqUSN2TLhyQVyJI9xlC5SByW/AnT3082jsFJhZ11HBhow8D9DTXa27ilVlgGUEFirMF0Gt0B7rm1+FrVJ7vY3poyGILroRzI06x8T2VjfqGS/wAWig7Y2A0Da6ofVbt7iORpthca8Wg1Tmp4d9uY91XDfRusia2ALHTQk6Ajtt1vOq/jpVdEVYlQre7A3LX5a6+ZNVjK1k5pw6t0OoXLqJItbcVvZwRyzdvYTbx7LXu/vuy9WYllGme3WU9jjn4/PjWfYaHrfpOjuCM1jbwa3I1KbNhdWKyLYkAK4N1bLfQkaZrX79KWUUx4TaZsWFxQAzRm6HUqDpr+sn5c6Nu7Gi2hhWhcnK1mVltmR1N1YA6XB5HvFZxsbbD4STiTCx6y+yT+uv1HPiNeN/wm0BbOhup1YDmPbHf865pRaO2E1IabE3di2cJ8VicSZZ31mxM1kAQEWRVuQo0XQcbADgBUFicRPt68cQMGy8wzzOo6XEZWvaNT6q3HHu1uerVt2zsODGpGs6dIiOJVGYgEgEa2PWUg8Kg9s78ZJPsmz4PtGKXqlVGWCC2n3jaAAdgsBwuOFYs/9Gf9Fj2Dgnw+Hjhmn6Z1uquRlZlF8gIuczBLXPO1++nMpMbiRfBh2j/PpWbbF3YxOLvi58TKm0YcQUQSJbDxBHGdEQaOjoTqpAPDtJ0xjyNY1Rqdk1FKGUEcCLiu6h9iz5WMZ8V+o+vnUxU2OmFFFFYaBNVuWbPIz+4eHL/O+pjas+WI9p6o9/H4XqBU2poispfpKgmZoWKYh8GiuZfssgWVJLjJKVscyqL2HDU3I0prs7fyRUiXCq+0Io4r4iRmC4q5c8IrljlUa6Ne462hNX/PVe23uNhcU3SMhjmvfpYG6KS/eQLE95F++qprTJtPaPd2Nm4ORhj8NC0TSoVIIMakFgSxiHVvcesNDqeOtTuIkzHIPFz2L2eJpDB4aPDQLHGMscaBVF76Dv5k/M1G7c2yMHhZJn1fiB7TtoieH0BrNsLpFY9J2+GRfskBsxA6Yj9VCNIx3kanusOdZnHHXUszSOzuSzsSzE8SSbk05girshHqjzOWbnI6hhq57lYAdd/BeHffQ+A18RVZijrRt19ntHAubieta2ouSRf3W86XkeCvDDJIxwV1DhFQmyqMx0yrY3PG558PhTuOKjE5lUZBc310J04nh3A++1c1nbRC7y7QeBFyCxYkZjY2tyA7e+q/s6d5pIo2dj17hgQGBJuWDEcePw7LVokmFDAqwBU6EHUEVAJuwiYtMqt0eUve97OjAgZiNBw53NNGSoSUW3Y22ts6cIIVPSo/VzOt2Q8eswFrcbG1xaqmmeGS4ujqbd4PMEcxWs9HUHvBu9FIC5OSQ2UNrZm4KpHfoKIz8Zk+P1FH2ttJsRlLKoZbi631BtoQSeBv51FPFT9kpJ46usHO8kZJFThtsvcX0HVzEDUlWBzW7coy99dyR01ljpibtaJXG4xJIWdC3VIvYlWXXuvyPeNKW3R3qMUoie4jY2Qtybja40sbg9motxsEd30jZJI8tnIOY+0p007LX+NRSbANns1nSWynW1lsb294PupaWh05Jpo2bZ+LsQP1W1XuPNfqKY7VEGBll2g7SKGjSKVEXMsjBgI3KgeuL5Qbga68ahN39pl0yMesLa/tDgRVshm6WPiVJBBItdW7RfS4Oo91czVM7YytFA2/vzjZOjCo2Bw8pIDlOlxhQKzGRYQcyrYcQP3qlfRiJR9oOXEfZXaN4XxVulkkKkSvb2TZTz5anWpHd7cmHCv0zM8+KPrYiYlnuRY5Bfq8SOZ76seehtaRqT2ztnIIYcVN6scUgZQRwIBqslql9hzXQr7J+B/vepsoiSooopBiG29Lqq9gv56D5GonNTrbMt5G8beQqPz1RaJvYtmozUjnr3PWmHGJa7KvL1m8F4Dzt5VmPpS2z0k6QA9WMZ2/G408l/nNaKZheRjwHVv2BRc/EnyrDtoYwzzSSnjI7N7idB7hYe6rcUcnNzyqNHEKVIwR1L7t7i4jFDMq5U9pquuE9ERtrOAfCrS5Ir05uPhm80VfdTZwlnGbVUGcjtsQAPM391aLFHUI26z7NdSZI26ZlgjzA+ubvYgfso3vtU5Ng8TEpd+hKKC7ZQ+bKou1teNga55y7PB28ceqpjmOOl1So/EY89AskQBLmMJmvY52HG2vAk0v0eKUZmEGUC5sHvYam3W42qZWxvtXplZDHIBdwFToixbQk5mvwsO7xp5s/aCzBsoYZTY5ltrcjQ6g6g8DSGIxIkjhniAZmKiLNfL97YEkDj1b0htKB8JH02KMTRB0FghJDSSKo6NRpcsRqbnjWmekriIwVOY2W3WN8un4uQql7Tj6CUSrIhsc0MdmvY8CRxAtqCT2W41MYiKTaReOHKscbA5mzXZteXC3jUdtDcOeKN5C6MERnIAOYhVJsNeNhTRpbYkrekQG1NoGdgzKqtaxKgi/ZcefnUey0sr5lDLqCLj3jSrFBuHMygmRBcA8CePvq1qJGnLRUJEptKlXqT0dS20lQn8JH1qtba2DLhmAkWwOisNVPv7a1ST0LKDWyvlihzKSCOBHGrDsxLwK3NsxY9rXIJPebCpaP0YyOobpV1APA86fYHcCeJColQi99QdL8bWNY5x+wjxST0VrDzGOQHlwNXbZOM63cwv+8ND8LVGz+j+Y6mSPt4H86jN2driSJHHAEHXs4H4GkdSWCkbi8l+zUZqQR9K9z1E6BbNUhsWW0lvaBH1HyNROenOAls4PYQfjrWM1FsoooqZQp+0pLue8sfM00zUptFuv7vqaa5qsiLFs1Gekc9cyPofA/KtMIfeHGdHgJm5lH83JA/mFUz0b7sfa8Tdh92mp/KrBvvLbZ5HaIh/GpqY9DGGAwrvzZyPKq31g2Qce3Ikyy7z7zwbKwokkBtfJFEls0jW9VewW1JPDxsDnqemTHu2ZMHh1TkHeQtbvYED+GufTE5k2lh4z6keHMgHLM8rgnyjTypxujuYMZEz9Jls1rWvSRjFR7SKTnLt1iJbQ3yn2nicCj4YxdFJI75ZM6MxjyxspIBFrubHt41sMMYmgU8nQA/vCxrNNubl/YsNLielLdCvSZbWvZhpflV83N2oJsKhHC7W7he4HupZ1XxHg5X8iqbBJfC4FDxDAN/yUZT8bVcVPLlwNVndeC+Llj5QzYy3cHnuv8NL7u7U6bEY9L6RYp0HgqRL/ADBqyRsNDPdw/cYOM8UlkQ/8jOnztSXpa2jZMFDa/SYnOV5FYUJ17szofdTbdeNhtTGISckc0zKCTYdNkk0HL1qivSBiTLtaJBwgw1/35nP9Kx0yXyQl/B/wXz0f4cR4MudMzMxP7I/sKk92ttLjsHFOBpJGrMvIEqMy+dxUHvLi/sexJyDYrhii/jkAjX+JxTf0RSZMJ0PsZSPAj871Nq05FU6qJQEwnQtJAeMMskX7qMQh965T761iVymGLjisTML8LqhIv5VRd+sF0W1JOyeOOYfiX7p/5EP71aLNg8+HKDTNEVv2ZkIv8apN2kyfGqbRmG6XpExkkkf2pIWhlt1o1ZHQn1SQWIYXsDz1v3Vcd9sOHwE7EXMcZmXxiGfj3hSPeaquxPR7PGY0kyhI8oLA+tl7ByvU36Tdrrh9mTC/XmX7PGOZaTRreCZj7u+h1a6hG2n2KvgfS3PeNTgV6O6qX6ck5bgFrZOzW1af090zDhlzDyvWEwJZUHYF+lbhD/w4/wBv+mt5IpaF4puWzN4/Szi3jDLs5MrC4P2k8D+5UFumrRx9G2hy8PP8q72MP/Bw/gFJ4OYDEi3Z9SKqopXRGU22rNJwM+ZFPaAfhS+aorYst4k8Kf5qg0dCeBbNS2Fbre40zz0vg2649/yNYMWz7fRUTnNFTopZE7V0cfhHzNM81Pt4VtIP3h5N/eorNVVok9i+auZD1T4H5UlmozVphWN9jfAn/lH+Jam/QrjQcNLH+sr3t3MND538qht4482CkHMKf4Df+mqruTvScBiRJYtGerKo4le0ftDiPeOdV69oNHO59eRNmh+lnd9maHFoLhFaKWw1CFsyP4BiwP4h31Xd095cTh5oo4yn2dnHSKUBY306rcuVa5s3akOLhzwussbDWxvb9lhxU9xsajDuPhekEgTKQc1gbC/hUlNdesi8uN9u0WcekU//AMnGf7J/mWo70YYq8DJ7JUjwIFPvSVKF2Ti8xC5oiq3IGY5lsBfie4VW/RpicsxX2ox5j/vWRXwY0nU0XvYuzuixWJkPCVw4/wDjjB+KtVF9EuIMkuIlYG2IkmmBINjmkJ07dCKu29GO6DA4qXmkEzD8QjbL8bVU/RzthRDgoWFnQZeGjKUOvcdBpWLKbNdJpFow+xOjxWIl/wDVKN5RRJ/QazzZ9sTtXFvmN2xaxZctwY8OuXMGvp1kGn7Va/tOdYopJW9WNHkPgilj8BWSeiLAlx0retlZ2P7crXNbB4bMmspGnT4ZZUKOoZCLFSAR3aGvNkbDiwxJiTLm0Op+tZr6WT02JweGJIXLNO4BINuqifKSme5GCTB4xHjZxn+7cFyQVYg8D3gUKDcbsHNKVUXD0qYTTCTj9WVoW/DMtx/FGo/eq5NN0eGz2vkiL2va+VL2v7qYbwbN+1YZo+eaN1/FHIjj+W3vp1tAWwco7IJB5Rmpt4SKJVJsyub00YiRAYNm2LC4aTEZl1/ZVASPeKqWMbE4ycT42QMy/o41Fo4x2KvLlrqTbUmltjH/AMNF+BflS0hrrjBLRxy5JPA3biPEfOtsh/4cf7f9NYix1HiPnW3Q/wDDj/b/AKaTl8H4PTEdl7WRcChuCyoAVvrfgB/eo7YEt5QTxJJPneoXDH7tfAVKbAPXJ7AavVI5HK5GpbCb7pPCpLNUXskWjUdij5U9zVzPZ2rQvmpxs8/eL7/kaYZqe7IF5R3Bj8LfWsYyJ7o68qU+xUVGy1Ff3uisQf2j/EL/AEqt5qu29WFzRMR7N/epv8r1Q81VhlEp7Fs1Gakc9GenEGWMS4kU8Dr7mGv1rLWiKOynipK+RtWqYzQg8j1T79R8fnWfbz4TJPm5P8xofhaq8bObmVoa4TMrZ45Hif24naNvNSKlhtjHsLf6lirf7zX873qFgepGF6pKKZHj5JLFno2Isj55pJJn9qR2Y+ZJNTNmy2SR4zwDRuUYeDA3pnE9Oo3pKLW2IS7OmkUpJjcU6NoyPiJGVhxsVLWIqTCELZWZCBYMjFWXvDDUGklalRe1+XC/K4tcfEedYNdnkGzWljeOfaGNAZSLtiZXjIOhR47m6kXH0qTg3QkkyxYfHPHkyBxBK8YKkaPcEdJbhw0vUeGq1bl7PfOZjomUqL/rXI1HcLUksIpH5MdbN9H8UUvSSSy4hsuW+IlaRgovYAnldibXHbTt9zICb3kGpNg9rX4WNri3jepvPXJeodmdHVGd7Z3Gxcd2h2hjXT2RiZc477A6jwqAxOysWq/eY3HhWFuvPMFIPLU2Ola+z0z2gA0bqwLAqQVHE3HLvp1P7QkofTMqghEaKg4KAB7qTkap3FbrTqCQFbuVtfiBUZithzqLmI8baWY+Skmrpo5XFrwiZnphPj8SL2xuKt2DES2t2WzcKczvUbO9UpPZBzcdDTLlAA5VLbuRXP4mA917n4CoaZvjVs3VwuoPsj4n+3zoZsVbResLoKWzU3jNhXWeuY7RbNU1uxFmkJ/Cvmf7VX81XDc7DdQN2kt7h1R9aSWEPDZaaKKKgdA2x8WZD3fLn8KzDGwdHIyH9Uke7kfK1auRVD302flZZBw9Rvmp8rj3CqcbzRLkWLK9mozUhnoz1cgdzpmUjt/wGqxvBg+liOnXHwYfn9asmeo/aEdutyOjfRvpTREkrRnUbU+glrrbeByOWHA8fHtplFJXQsnFJUyaikp3HJURDNT2OWlaKRkSSPSyvTBJaWWSkoomOw9adslrQRjMpARRdRYHTsrKRJVk3S23kfomPVc9Tufs9/zt21OcbRbjlTL50lcmSm3S1yZqhR02LtJSDy0k0tISTVtGWdSy1D7a2sIYy548FHa3IU6mnrP97to558oOiDL3ZuLfQe6qwjbI8k+qshcTPck8zrTCV67lkplPJyHE11aPPS7MUwy5nvyFaLsDCZEF+J1Piaqe7ezMzA20X4n+1XuAWFSm/Dp41bsdhq9zUjnrzPUi45jBYgDiSAPE6CtN2NhBHGAOQCj3Dj53qi7p4EyTZraJw/EdF+p9wrR40sAOyo8j8L8a9OqKKKkVCo7bezhNEyngRa/Z7Le41I14RQsA8mM4iIxuyMLMpII7xSeerhvzsI/pkGqi0nevJ/dwPd4VSc9dcXas45Lq6Fs9eObi1JZ6M9MKQ20sFplPA+qf6TVSxOHMbWPCtCnQMCDwqvbU2fybhyb6HvqkWQnH0r8ctO4p6YzwlDY0JLVDnqtExHNS6zVDpPS6YmsoZTJYTV0JqjVxFdielop2LlsDeSUypG7Z1a4u2rDQm+bnw51amxFZ9unrMW9hfi2nyvVsbFVGccnVxy+OR++IppiMYFBJIAGpJOgpjiNoqoJZgAONyBVO2/vP0oKR6R8yeLWPwFEYWZPlUUSO1t8+KwjuznT3qv5+VU+Wa9cPLTSbFchqfgKukonH8uR5Op8Rbx5Cl9l7PLt3niewUns/ZzO3aeZ7KumytmiMfPvrG/SiXiH2zMGEUADhUiGpuptXWepMusC2evVNzYak6CkM9WncnYhkfpmHVU2S/N+beC/PwrG6VjRVui27sbI6CJQfW4t+M8fIWHuqbrlEsLV1XI3Z2JUFFFFYaFFFFACWIgDCxHnw14g91ZTvVsA4WS6g9CxOU+yeaH6do8DWt0y2psxJ42R1urCxHyIPIjkaeEurEnDsjFc9Gen28OwXwkmVtUN8j20Ydh7GHMVFZ661k4njDF89JyqGFjXGejPWmEPtDZWmguOzmPA/Sq9Pgyt8vvHMe7lV4JpnisAr8Rr28D50yZOUPopYltx0pVZalsXsQ8rHx0PnURNs4ryK/L4U9kml6KCauumpkY2HAg1yWfsHxosP1rxl/wBhERwjSzN1mPM9nkPrTPaO92UkRAE+0b28tKqsm152XKTceH1pqWc8wPD+9JXpbNUmSWO2m0zZnNzawsAABTCTFgc7nsFcLg2btPyp9hdiMeVviaa2J1it5I4ln7hUns7YpblYfH+1TOC2Kq62ue01LxQAUo+XjwRwGzwgFhUkulIhq9z0rHWBfPRnpDPT3ZGy5MTKI4xrxZj6qr7TH/L1mjVkebA2M2KlCi4Qau3sr+Z4D+1a3s/BLEgVRYAAAdgFNNg7DTDRBEHeSeLNzZvy5VK1yzn2Z2ccOqCiiiplAooooAKKKKACiiigBltTZSTxskihlPEfIg8iO2sm3n3TkwbZtXhJ0e3DsVxyPfwPwrZqTnw6uCGAIIsQRcEHkQeIp4TcSc+NSPn7PRnq+7z+jU6yYTxMJP8A9bH+U+fKs+njZGKupVhoVYEEHvBrrjJS0ccouOxTPRnpvno6SmEsXJpJ4ga56SjpKAEJdnKeIHlTdtjp7Ip/0lGetsWkR3+jJ2UomylHIeVPc9HSUWFITTBgUusYFcZ6OkoNwLhq9z03z0dJWG2OM9GekFJJAAJJ0AAuSewDnV53Z9G8klnxV0TiIxpI34j+oPj4UspKOxoxctEHu/u9LjHsgsgPXkI6q937Tdw+HGtb2HsCPCxhEHeSfWY+0x+nKneCwCRIERQqqLBVFgP87ac1yzm5HZDjUQoooqZUKKKKACiiigAooooAKKKKACiiigDwiovbW7MGLW00YYjgw0dfwuNfdwqVorU6MavZk23PRXNHdsMwlX2Gskg9/qt8PCqVjMLJC2WVGRvZdSp91+NfR1N8XgI5VyyIrr7LqGHkatHma2QlwJ6PnPpKOkrZNo+i3By6qrwn/wBt9P8Ape48rVW8b6GnH6LEqe6SMr/EpPyqy5Ysg+GaM/6SjpKtOI9FWOXgsT/hlt/OFpm/o52gP/LE+EsR/rpu8fsn0n9EF0lHSVOr6OtoH/yxHjLEP66dQei3HtxSNPxTL/Rmo7x+w6S+isdJR0lX3B+huU/pcTGvciM582y1YtneifCR2MnSTH9t8q/9KW+JNK+WKHXDNmRwRs7BUVmY8FVSzHwA1q4bE9GOJmsZrQJ2HrSHwQGw95HhWrYDZMUC5YY0jXsRQt/G3H306AqMuZvReP46WyD2Dufh8ILxpd+cj9aQ+B4KO4WqcAr2iott7OhJLQUUUVhoUUUUAFFFFABRRRQAUUUUAFFFFABRRRQAUUUUAFFFFABRRRQB5XtFFABRRRQAUUUUAFFFFABRRRQAUUUUAFFFFABRRRQAUUUUAf/Z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3316" name="Picture 4" descr="http://www.openvas.org/img/gsa-screensho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242236"/>
            <a:ext cx="7315200" cy="538716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62186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2426" y="457201"/>
            <a:ext cx="8181974" cy="1219200"/>
          </a:xfrm>
        </p:spPr>
        <p:txBody>
          <a:bodyPr/>
          <a:lstStyle/>
          <a:p>
            <a:r>
              <a:rPr lang="en-US" dirty="0"/>
              <a:t>review</a:t>
            </a:r>
          </a:p>
        </p:txBody>
      </p:sp>
      <p:sp>
        <p:nvSpPr>
          <p:cNvPr id="7" name="AutoShape 4" descr="data:image/jpeg;base64,/9j/4AAQSkZJRgABAQAAAQABAAD/2wCEAAkGBhQPEBQPDxAUFBQPEBQQDxUVFRcPFBAQFRgZFBQVFBQXHCgeGBklGhQUIC8gIycpLS0tFR4yNTArNSYrLSkBCQoKDAwOFA4PFDUkHiM1NSkwLSk1LDUuNSw1KTUpNTU2KSs1KSk1Ly8pNTUpKjUpKSstNiw1LCkrNS4sLDIpNf/AABEIALAA6wMBIgACEQEDEQH/xAAcAAACAgMBAQAAAAAAAAAAAAAACAECBQYHAwT/xABMEAABAwICBQULCAgDCQAAAAABAAIDBBEFEgYHITFxEyJBdLMINDVRYXJzgZGxshQXIyUyM1XSFVJTYnWSoeFCQ/BERVRjgqLC0eP/xAAYAQEAAwEAAAAAAAAAAAAAAAAAAQUGBP/EACYRAQAABAUEAgMAAAAAAAAAAAABBAYRQkSBgsECAxITBTEhQVH/2gAMAwEAAhEDEQA/AO4oQhAIQhAIQhAIQhBCpLuV1WTceCgcv+ea/wDsW8ft/wD5LqLdyWNnRwCZ0Ljle719zy8otN8/8fLSfp9HTa97/mMfq39uFKhSu1mQhCEAhCEAhCEAhCEAhCEAoJUrzmbcEA22GxG8bN4QXzKMy1DCYJHVNYx1XUFtJLE2IF7Tma+lY5wdzdvOeXX8dujYsJV6UVAwqaPlyK2lhD5JbDM6HI2WOYNItzw5rN32g8b2oOl3UrzjFha/9/7r0QCEIQCEIQCEIQCEIQQqybjwVlWTceCiKSyN6PUmdCWJvRwCZ0KukcWjZ1Xl93AUqFKsmLCEIQCEIQCEIQCEIQCEIQCiylCD4Y8Gia6V7WWdU25c5nc+zcgvt2c0AbLbl5TaN0743QuhaWPiZA8XIL4Y75GOcDctGZ2wn/EVk0IKtZbZ/dWQhAIQhAIQoQShVDlhcS02oaUls9bAxzftNMjS8cWAkj2IM4hai3WxhZIH6Qi2+eP6lqzmG6R01VspqmGUgXIjkbIQPKAbhBkVWTceCsFWTceCiKSyN6OATOhLE3o4BM6FXSOLRs6qy+7gKVBUZlZMWshVui6CyFW6C5BZCgFCCUKuZF0FkKpcpBQShQVGZBZCrdTdBKEIQCEIQQtc0106p8Jh5Woddz7iGJts8rh4vEBsu47Bf1L7dKdI4sOpZKuc82JuwDfI87GMb5SdiUzSfSWbEql9VUOu555ovsjZ/hYwdDR/7PSgzmmGtatxIlrpTDCTshiJY2377vtPPHZ5AtLuhCAut+1G+G4PMm7Ny0Fb/qM8NweZN2bkDRBVk3HgrBVk3HgoiksjejgEzoSxN6OATOhV0ji0bOqsvu4eNZ92/wAx3uKSUlO3V/dv8x3uKSMqyYsXRdCLIC66j3PB+tX9Uk+Ji5cuodzx4Vf1ST4mIGRCCgIQcf7pDvOl6y7syl+zJgu6R7zpesu7MpfEGe0FP1pQ/wAQpej/AJzE4jQk70E8KUH8Qpe2YnECDHaSd51HVpuzckwJToaR951HVpuzckuKCQ5Nlqm8C0XoT8bkpgTZ6pvAtF6E/G5Bt6EIQCq5WVXIF87oPSszVbMOY76OlaJJR+tO8XF/NYR/OVyIlZPSjFDV1tRUk35aeSQH90uOX/tt7FjEFmt2+5d41dajYhE2pxVhfI8BzKe5a2NpGzlbbXO/d3DyrStR+i7a3EhJI3NHRM5dwIu0y3tED67u/wChM2AgwY0GoALfo+kta33EfvyrwoNXlDT1LaunpWRSszWdGXMFnDKQWXy7j4lsqEEBVk3HgrKsm48FEUlkb0cAmdCWJvRwCZ0KukcWjZ1Vl93Dyq/u3+Y73FJGU7lX92/zHe4pIyrJi0JgdUurygrcKiqKqkZJI58rXPJeCQ2RzRucBsACX5NFqNd9SQekn8v+a5BkPmhwr/gI/wCaT86yGB6BUNBLy1JSsikLSwuBeTkO0jnOPiCz+ZSCgAhSoQcg7pHvOl6y7syl8TB90j3nS9Zd2ZS+IM9oJ4UoOv0vbMTiBJrohVNhxCkmlcGsirKeSRx3NY2VjnONugAEpmxrawv8Qi9j/wAqDPaR951PVpuzckvKabHNaeGSUs8bK+IufBK1os/a5zCAPs+MpWiEEBNnqm8C0XoT8bkpibPVN4FovQn43INvQhCAXxYy8tp5nDe2GQjiGEhfavixphdTzAbzBIBxLDZAlRQgoUjv/c3UgFJVTW2vqGRk+MMZmA9sp9q7GuRdzhNehqWdLasO/mjYP/ErrqgCEIQQqybjwVlWTceCiKSyN6OATOhLE3o4BM6FXSOLRs6qy+7h5Vf3b/Md7ikjKdyr+7f5jvcUkZVkxaFbMqqbIC6ZvUH4Hb1ib3hLImb1B+B29Ym94QdHQUIKDj/dI950vWXdmUviYPuke86XrLuzKX1BIKi6LIsgLouiyEAmz1TeBaL0J+NyUxNnqm8C0XoT8bkG3oQhAKrxfYenfwVlDkCW6QYaaWqnpiCOQmki277NcQD7LH1r4F0/X3o0afERVtb9HWsDr22CZlmvbxtkPrK5gg6x3PWkAhrpaR5sKyMFnlmizED1tdJ7AmJukmoK58ErJonFskTw+Nw3te03BHrTPavNalPicbWSPbFVAASROOUSHpdET9oH9XeP6oN8Qq5l5vq2tcGF7Q598jSQHOttNmnadiD1VZNx4KwVZNx4KIpLI3o4BM6EsTejgEzoVdI4tGzqrL7uHlV/dv8AMd7ikjKdyr+7f5jvcUkZVkxaEwOqXV5QVuFRVFVSMkkc+VrnkvBIbI5o3OA2ABL8mi1Gu+pIPST+X/NcgyHzRYV+Hx/zSfnWwYHgMFDFyFLEIow4uDQSRmdvPOJKyGZQXILIUAoQcg7pHvOl6y7syl8TB90j3nS9Zd2ZS+IM9oKAcToQemvpfX9MxOA2Bv6o9gSf6CeFKD+IUvbMTiBBi9I4R8jqOaO9pugfs3JMynQ0j7zqOrTdm5JcUAE2eqbwLRehPxuSmBNnqm8C0XoT8bkG3oQhAIKEINX1h6HtxWifTEhsg+kp3HcyYA2v+6blp8jkp2IYe+nlfDMwskicWSNcLFrhvBCdhc+1m6qo8Wby0JEVUxtmvtzZgNzJbf0d0eUIFfCnMslj2js9BKYauF0TxuDhscPGx25w8oWMQZJmk1U0ZW1dQABawmkAtwzLb9ScpfjkLnkuJZNcuOYn6N28neufLftRnhuDzJuzcgaMKsm48FYKsm48FEUlkb0cAmdCWJvRwCZ0KukcWjZ1Vl93Dyq/u3+Y73FJGU7lX927zHe4pJCrJi1VbMoQgLrqPc8H61f1ST4mLl1l1DuePCr+qSfExAyIQgIKDkHdI950vWXdmUviYPuke86XrLuzKX2yDO6CeFKDr9L2zE4gSd6CD60oOv0vbMTiBBjtI+86nq03ZuSXlOhpH3nUdWm7NyS8oAJs9U3gWi9CfjclMATZ6pvAtF6E/G5Bt6EBCAQhCAUKVCD48SwiKqZyVTCyVh2lsjQ8X8YB3Hadu9aNiOofDJiSyOWEn9lIbNPkD8wXRUIOUs7nOguCaiqI6RmiF/ZGtp0Z1XUGGyCanhPKtuGyPe57gCLG22w2HxLbUKABVl3HgrXVZNx4IFkb0cAmdCWFvRwCZ4KukcWjaVVl93Cr2Aix3EWPA71qXzS4V+Hxe1/5lt6FZMW1H5pcK/D4va/8yPmlwr8Pi9r/AMy266lBqHzS4V+Hxe1/5lkME0FoqGTlqSlZFIWlhc3MTlNiRtJ8QWfQggIQUIMVjujFNXtaysgbM2NxcwOvzXEWvsI6FhTqmwr8Pi9r/wAy29BQarSasMNhkZLFQxtfE9skbgX3Y9pzNcLu6CAVtQFkIQUqIGyMdG8ZmvaWPB3FrhYj2Fan80uFfh8Xtf8AmW3oQaj80uFfh8Xtf+ZbJhuGR00TYIGBkcYsxgvZo3227d5K+tCAQhCCCtD0n0+qG136LwqlZUVLYuVmdI4sihbsNjYi5sW9I+21b4VyHEqs4Hj1RiFVFIaSvhAEzGGURSDJzXW2jazd0gi3TaB02DE+TihNY+KKWRrGvbnDWmctBcyMuPO23ttKvVYzDE/k5J4mPyGTK6RjXcm25c/KSDlABJO4WPiXCtZhFTiHymd0gpazD4jhzvkxqy4vDTkjZnYI5CS47T6totlJ9Hmz41hdHWtdIBgzWytlvG9xbypAka152jmgjMdo3lB0puntMcR/Reb6XkhJnzx8mXE25L7WblOnLbctaxjWTUU+GVdW+OmZNDWOpaZrZmzte27bOcGuN3hpJy3G69gF8cWCQjS3ZE3ZQCpG07J75eU377bPEtJqKRj8AxN7mguhxx7oj+o53JsJHqJHrUjqOi2lNXJPS007qSVs1CaiWaKZmZ02Y2ayIOuWgAAkN3gm+yy3GLEY3vdEyVjnxgGRgc1z2A7i5gN238q5HTYcIcdpIaVojtgTuSaDsa9zZHX2/vOJWvassKJxCmAfMyrp3TOrW/JMmS99lTUOmu4Ovs5hN+jpUDpesTTV9J8lFHNEXSYjHS1I5kpYHC7muG3I7+q3mTceBSwU8EbI6VkkEra6PGmtrZHtcGnnXawuJyl28237zuO1n37jwKJLI3o4BM8EsLejgEzwVdI4tGzqvL7uHzYnUmKCSVoBMcT3gHcS1pcL+TYtE0B01r66L5bWwUsVEYZHiRjy12dhsQ4Pecrdjtp8S3XHu9Z+ry/A5cY1MxYbJBJBle6smo52VbXZ+SdT5r2G3LuybvKrJi2z49rVM2GRV+HHky+ujpntkEb3taSb3aHENva48i3HSHSIw0lTNSOgllpgRkdMxjGy3AyyuzANO2+UkE7tl7rhlNh7BoxA9rQHT4qwSkEhz8pe1vT0A22L7K2gZTx6SwQtDY4zTNY0EnKOV8pv0lB3KkxpvyeGaofFE6dkezlWFhleAcjH3s/adlt69KrHIInFstRCwtYJHB8jGERk2DyHH7N7C+5cWxqGMVGDSYjDJNQHC4omtY10rflZadmRm0uN49g32G+xWI0+hiZV4y2shkdUP5CTDn5XOayDMA52YbGty5W3Oy4tvQdZx3SyWPFsMpYXsMFc2Z0tg1+drW5mFr/Fu3Ldlx7/AHjo11F/YBdhCD5sVqjDBLK0AmOJ8jQdxLWlwv5Ni53JrOqBg1JiXIxcpVVTYJG2kyNaXvbdvOvezRvJ3rfdIe9Kjq8vwOS8DQ+mjwWhxJrXComrWRyOzktLeUeNjN25rUDFVWLxQuyyzRMOVz7Pkaw8m37TrOI5o6TuCiTGoWxtmdPEI5CBHIZGNY8ncGvJs6/kK4ZrGgjbieKfLoZZJJaNjsMcGvc1ga1ud1wbBrdtzu2OvvVq2KMQYBJXwyS0IpnRytYHPby7r5AWt2knm2A2mxsg6NQaYSnHK2jllYKWlo452khrMhc2Iuc6Q9HPdv8AGtr/AE3ByTZ/lEXJPdlbJyjMjnE2Aa++Um+ywK4JrAw98mJYl8nuI4aGjlnitkdJSsEBczxty81x8w+JfXp/JDNJQVDSWYY7D+TpbQGsjiqAXAxckHttJbI25dvb5Cg7nUYpFG9kb5Y2vlvybXPa10gG05Wk3dYeIL6IZQ9oexwc1wDmuBDg5p2ggjYQR0rhtZgIfPo9R1XKPY6Koa9srTBIYjZzWPY17svNsLZt2w+JdwpKZsUbYo2hrI2BjGjc1rRYAeoIPZCEIIUOCshBQNRlV0IKWUZV6IQeeVTZXQgplUPGw8FdUl3KAsrOjgEzjVx1up+q/bU+wfrSfkXYmrilO31dHl5QamoZ6XmvT6eu9r3+/wB2SVWyspXcyymVRZeiEFLIyq6EFLKwUoQQVUhWUFBW3+rqcqsFKCmX/W9FldCDzylXClCAQhCD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9" descr="data:image/jpeg;base64,/9j/4AAQSkZJRgABAQAAAQABAAD/2wCEAAkGBhQREBQUEhIVFRIWFRQUFBUUERUUFBYVFhQVGBUUFRQXHCYeFxojGhUUHy8gIycqLCwsFx4xNTAqNSYrLCoBCQoKDgwOGg8PGiwkHyQpLCksLCwsLCwsLCwpLCksLCksLCwsLCksLCwsLCksLCwsLCksLCkpLCwsLCksLCwsLP/AABEIAOEA4QMBIgACEQEDEQH/xAAcAAABBQEBAQAAAAAAAAAAAAAAAwQFBgcCAQj/xABHEAACAQIDBAYHBAkCBAcBAAABAgMAEQQSIQUGMUETIlFhcZEHMlKBobHBFCNy0TNCYoKissLh8BVzNIOS8SREU2OTs9Il/8QAGQEAAwEBAQAAAAAAAAAAAAAAAAIDAQQF/8QAJREAAgICAwACAgIDAAAAAAAAAAECESExAxJBIlEEE5GhQmFx/9oADAMBAAIRAxEAPwDcaKKKACiiigAooooAKK8LW41E4rb4vliXpG7f1R7+f+a1tWY3RLE1H4nb0SaZsx7F1+PD41GPhpJdZnNvYXQfl86XhwiJ6qgd/E+ZraMtg23JX/Rw2Ha5/wC1JMcS3rShe5R+Q+tO6pm7O/7YraE+FkhWMJ0oiYOWLmGTLIDew4ENYDkeNMl9GP8A2WQ7MLetNIfefqTXn+ipzLH3j8qpO/G3cZHjpI4MSYkTAti0URRPmeNmzKS6k2Kq3lTzereOU7AGKjcxzPFhnzRkqQzvHnynkNWHhTU8C2i1f6Ina3mPyr0bLI9WWQfvflaq1uLj5/teOw0s8kyQHDmNpbGQdLGWYFgBccOPZVwxM4jRnb1UVnPgoJPwFK7To1U1Y3VcQvqzX7mF/nelU2xOnrxBh2obH61RdzN/sTiJsNHiYorYqKWWNos6sgiZ1+8RiRY9G1iD2VYNtb+YTB4gQTuyN0YkLCNmRVLFRnK3K8Oy2o1rXF6BNbLLht4Ym0JKHsYWHnw86klcEXBuO0aioR4VkFyARa4NuXjxFNlwLRm8Llf2TqD/AJ30lIa2WWioXD7fKnLOuU+0NVP+d16mI5AwBBBB4EG4rGqNTs6ooorDQooooAKKKKACiiigAooooAKKKKACmuO2ikQux15KOJ/ztpHae1RH1VGaQ8B2d5/Ko6DCEtnkOZz28B4VqRjZzKZMRq5yR8kHPx/v5U32xtnD4CAyzNkjBC6KWZmN7KANSTY8eyoDeT0jQwCPoj0kTySQS4iIh/s8gXjksc7C+a3AhGteudiTDamz5sJimDToOhldbENpmgxSW4hgFcHnY8jVK9Yl/RLY3GT4nZ0kmHSXDYho3aJZFXpQVJKgqbgF1HiM3dVI9HO8ZOMjX7U0seIwweRJ8RneLFIxVlUMb9fKSFGtmHs3qY9GeOxDNPFi8STJhMuHMBRQqqtss5k9ZycpFzy8RVY3j3blixWJw2Hw8jtJNDjsFJGgtDJnIkDyGwRPW4njGnbTpbQrembJWJbRxMmF2jiMQsRMeE2i0ssoZbCLFBFaMpxNwvEaC/fW2Jewva9he3C/O3deos7rYctiWaPP9qKGdXJKN0Ystl5dvjSRdDSVlQ342UmI2vs9Gd1jngxETNE+RmUKz5c2vVbOARzBNO/SfgUh2G8US2ROgRFFzYLIlh2nhzq5pgoxktGn3Yyx9UdQWAsh4qLADTspUygcx5ijtoOuyK3e3agwat0CEGTK0jO7SOxA0uzknS507zTL0jY/odlYpuZiMY8ZSI/kxqwiVfaHmKRx2zo54zHNGkkZsSrqGW44Gx5isvNs2sUVPcrcZ8M8U80/SOuFTDxRiIRiJDZ2BIJztcsL6XufdGbny4jEbSxeNjjjfDSzHCl3kKusUIWzRrazKbJcdvvrRJ4syMtyuZWXMtrrcEZhfS4veq7ujuvLs5GiE4mwwDGKMwrHIHLFmvIDZr8Ne3kBW9rsWtFS9J22ppMZBhsNK8ZieIM6OVPT4g5YlJHZGHb96rnuftuTFpNMbfZzM6YU5bM0UfVMjG+uZgSNORrLd4MBiVlwsTqRjcVJPiJOYWbEN0MSBhp91GGbQ6Zq2jZWzUw8EcMfqRoqL4KLXPedSe800qSRkbbHEkYYWIBHfTRYXhOaE3HNDqD/AJ51CekbbH2bAsVlkjndkXD9FbpHlzAqoBBuunWHMac7F/uxiMW0J+3xRxyrbrRuCrjKCWKj1CCbEXtcG1hakrFj3mix7P2qsunquOKnj7u0U9qv4nB5jmU5XHBhp5082btYk9HLpJyPJv70rRqZKUUUUowUUUUAFFFFABRRRQAVH7U2l0YyrrI3AdneaXx+NESFjx4AdpqIw0JuXfV2+A7K1Ixs9wuFy6tq54njTiqN6UulEcLffHBKz/bPs75JgCAI3vzRSSSOBIF7cQ93b21HhsDAcTj0mWRzHBMQVzKSciOTc5gB1i1rHQnS5pWLEvNFf9I25rR9Li8KpyuAcXCvE5TmXFRjlIh6x9/IveA3NxUsWIw2KwyNLh5WOFxEcSljExOYqF5R3++QngCyE6VtdRux93cPhOk+zxLH0rZ3y31OthrwUXNlGgvWqeKZjhm0Re2vR9hsVivtEufVBHJGrlI5spuply6sBYC1xfKvZViZ1RRcgKNBrppwpE4ktpHbvc+qPD2jUdtXbWGwYDTyjOfVB60jfgQcvh30uXg3CySX2lm9RNPabqj3Dia5ZGtd5LDnlAUf9RuaoG1/SVIQTGFiS9gzHO593qg93W8az/a+88+IY5pWI5XJJ8uA9wqseFshP8iMTa8Xt3BRfpJ47/tS5z5AmmB392cDYSIT3Rk/01hxZjxYnxJrzoaquBfZzv8ALfiNzO/WA5uo8YiPpTrDbxYGT1Jo79zlD8bVgnRE2Gp7Bx8hSkUVza6ppfrA2PwNuflR+lfZq/Kf0fRcZuLpKSO+zr58fjSoxLD1luO1Nf4TrXzvhNsz4dvu5CttOqxAPlWgbH38xCKplUSAi9wRcfvAWPl76nLhaLQ/IUjTY5VfgQbG/eD22PA0rVb2ZvFBivVa0nZ6sg//AF8al0xZX19V9sDh+IcvEVFqjoUkyp7F2dLj9ovjcTG8cOHZocHDIpVswPXnZTzvw77ewKjN+961xM64COUxYbpEjxuJCkqpa9sOGAsCSpBJ0vpwDVoW0cO0sLpHKY2dCqyoAWQkaMt9P80I41Vt2MMuydnSDGJHEsUjFpVbpPtGqlJcp1Dk5VCnW6jhTJ+mNeEvsjBDZ8DLPi80Cv8AdNOVUxRmwWJpSRnsb2JtpYWqUmhWVQQQdAVYG4sdQQRxBrM9tY07UxuHCQs6JgXxkeFnPRq8xkKp0o4EEZSNbMLagMTVt3Uwf+mbPijxcyKc/MhY0aV7rCh7ASe7jyFY176CZatlbSJPRyeuOB9ofn86lKgMXhs2o0cag8PdUlsvH9Iuujrow+tI0UQ9ooopTQooooAK8JtXtRm2sTZQg4tx/D/f86AGTy9NJmPqLoo+v18qh9+vtf2J/sBtMCCbfpMg1YRci+g0PEXA1tU1ELAAcqo+J2zj9muzYlftuCLM3TRKFnhBN7PHwKi/hb9YcKokTbGWwPSoRGv29AYmJjGKiW6Z7ax4iHjG9r3AGo1AI1o2huAZVf8A02bDtgcVrJFIS8UT8p8OUvZh2XFuBuNB7tTYUGNddo7M6GaVWvLA4HRzXBBEiN+jlysdSBfjx1N02JsODCIywRLEHYyOqkkZiADYnkLWA0HcKdtLKFSb2Pdn4UQQRx5iVijRMzHUhFC5m79K4J6TU6R9nAt3nsXupMydIbn9GOH7RHM/sisq9IPpCOILYfDNaHhJID+l7VU/+n/N4ccjFyZk5qCtkxvl6VBHeHA2Zh1WmsCi90Q4Mf2jp2Xqg4TZM2KJldyWYm7uWZmPjxtUbBpyB8QD86s+7mMdplSwCWPVAAAAU6j3/OutQ6LBwfs/ZLJI4bd6OwzLnsABm1A7bDgL1W8TsR1ksUIBchSeqp10sTpwrSIsNQ2zS4ZXylT6oy6rbW5voTw5UinRaXCpFGO7fRgiS+bQjKGKkHlmCGzXsPeKe7P2LEl2kGZVF7k3FxxIWwJB4i40seNW3E7Jd8lnACkMCAVbMNBa2mWxPf366NMXIMNnzZGzSDIpNmCsNb8TlXQcKO7YfqUSN2TLhyQVyJI9xlC5SByW/AnT3082jsFJhZ11HBhow8D9DTXa27ilVlgGUEFirMF0Gt0B7rm1+FrVJ7vY3poyGILroRzI06x8T2VjfqGS/wAWig7Y2A0Da6ofVbt7iORpthca8Wg1Tmp4d9uY91XDfRusia2ALHTQk6Ajtt1vOq/jpVdEVYlQre7A3LX5a6+ZNVjK1k5pw6t0OoXLqJItbcVvZwRyzdvYTbx7LXu/vuy9WYllGme3WU9jjn4/PjWfYaHrfpOjuCM1jbwa3I1KbNhdWKyLYkAK4N1bLfQkaZrX79KWUUx4TaZsWFxQAzRm6HUqDpr+sn5c6Nu7Gi2hhWhcnK1mVltmR1N1YA6XB5HvFZxsbbD4STiTCx6y+yT+uv1HPiNeN/wm0BbOhup1YDmPbHf865pRaO2E1IabE3di2cJ8VicSZZ31mxM1kAQEWRVuQo0XQcbADgBUFicRPt68cQMGy8wzzOo6XEZWvaNT6q3HHu1uerVt2zsODGpGs6dIiOJVGYgEgEa2PWUg8Kg9s78ZJPsmz4PtGKXqlVGWCC2n3jaAAdgsBwuOFYs/9Gf9Fj2Dgnw+Hjhmn6Z1uquRlZlF8gIuczBLXPO1++nMpMbiRfBh2j/PpWbbF3YxOLvi58TKm0YcQUQSJbDxBHGdEQaOjoTqpAPDtJ0xjyNY1Rqdk1FKGUEcCLiu6h9iz5WMZ8V+o+vnUxU2OmFFFFYaBNVuWbPIz+4eHL/O+pjas+WI9p6o9/H4XqBU2poispfpKgmZoWKYh8GiuZfssgWVJLjJKVscyqL2HDU3I0prs7fyRUiXCq+0Io4r4iRmC4q5c8IrljlUa6Ne462hNX/PVe23uNhcU3SMhjmvfpYG6KS/eQLE95F++qprTJtPaPd2Nm4ORhj8NC0TSoVIIMakFgSxiHVvcesNDqeOtTuIkzHIPFz2L2eJpDB4aPDQLHGMscaBVF76Dv5k/M1G7c2yMHhZJn1fiB7TtoieH0BrNsLpFY9J2+GRfskBsxA6Yj9VCNIx3kanusOdZnHHXUszSOzuSzsSzE8SSbk05girshHqjzOWbnI6hhq57lYAdd/BeHffQ+A18RVZijrRt19ntHAubieta2ouSRf3W86XkeCvDDJIxwV1DhFQmyqMx0yrY3PG558PhTuOKjE5lUZBc310J04nh3A++1c1nbRC7y7QeBFyCxYkZjY2tyA7e+q/s6d5pIo2dj17hgQGBJuWDEcePw7LVokmFDAqwBU6EHUEVAJuwiYtMqt0eUve97OjAgZiNBw53NNGSoSUW3Y22ts6cIIVPSo/VzOt2Q8eswFrcbG1xaqmmeGS4ujqbd4PMEcxWs9HUHvBu9FIC5OSQ2UNrZm4KpHfoKIz8Zk+P1FH2ttJsRlLKoZbi631BtoQSeBv51FPFT9kpJ46usHO8kZJFThtsvcX0HVzEDUlWBzW7coy99dyR01ljpibtaJXG4xJIWdC3VIvYlWXXuvyPeNKW3R3qMUoie4jY2Qtybja40sbg9motxsEd30jZJI8tnIOY+0p007LX+NRSbANns1nSWynW1lsb294PupaWh05Jpo2bZ+LsQP1W1XuPNfqKY7VEGBll2g7SKGjSKVEXMsjBgI3KgeuL5Qbga68ahN39pl0yMesLa/tDgRVshm6WPiVJBBItdW7RfS4Oo91czVM7YytFA2/vzjZOjCo2Bw8pIDlOlxhQKzGRYQcyrYcQP3qlfRiJR9oOXEfZXaN4XxVulkkKkSvb2TZTz5anWpHd7cmHCv0zM8+KPrYiYlnuRY5Bfq8SOZ76seehtaRqT2ztnIIYcVN6scUgZQRwIBqslql9hzXQr7J+B/vepsoiSooopBiG29Lqq9gv56D5GonNTrbMt5G8beQqPz1RaJvYtmozUjnr3PWmHGJa7KvL1m8F4Dzt5VmPpS2z0k6QA9WMZ2/G408l/nNaKZheRjwHVv2BRc/EnyrDtoYwzzSSnjI7N7idB7hYe6rcUcnNzyqNHEKVIwR1L7t7i4jFDMq5U9pquuE9ERtrOAfCrS5Ir05uPhm80VfdTZwlnGbVUGcjtsQAPM391aLFHUI26z7NdSZI26ZlgjzA+ubvYgfso3vtU5Ng8TEpd+hKKC7ZQ+bKou1teNga55y7PB28ceqpjmOOl1So/EY89AskQBLmMJmvY52HG2vAk0v0eKUZmEGUC5sHvYam3W42qZWxvtXplZDHIBdwFToixbQk5mvwsO7xp5s/aCzBsoYZTY5ltrcjQ6g6g8DSGIxIkjhniAZmKiLNfL97YEkDj1b0htKB8JH02KMTRB0FghJDSSKo6NRpcsRqbnjWmekriIwVOY2W3WN8un4uQql7Tj6CUSrIhsc0MdmvY8CRxAtqCT2W41MYiKTaReOHKscbA5mzXZteXC3jUdtDcOeKN5C6MERnIAOYhVJsNeNhTRpbYkrekQG1NoGdgzKqtaxKgi/ZcefnUey0sr5lDLqCLj3jSrFBuHMygmRBcA8CePvq1qJGnLRUJEptKlXqT0dS20lQn8JH1qtba2DLhmAkWwOisNVPv7a1ST0LKDWyvlihzKSCOBHGrDsxLwK3NsxY9rXIJPebCpaP0YyOobpV1APA86fYHcCeJColQi99QdL8bWNY5x+wjxST0VrDzGOQHlwNXbZOM63cwv+8ND8LVGz+j+Y6mSPt4H86jN2driSJHHAEHXs4H4GkdSWCkbi8l+zUZqQR9K9z1E6BbNUhsWW0lvaBH1HyNROenOAls4PYQfjrWM1FsoooqZQp+0pLue8sfM00zUptFuv7vqaa5qsiLFs1Gekc9cyPofA/KtMIfeHGdHgJm5lH83JA/mFUz0b7sfa8Tdh92mp/KrBvvLbZ5HaIh/GpqY9DGGAwrvzZyPKq31g2Qce3Ikyy7z7zwbKwokkBtfJFEls0jW9VewW1JPDxsDnqemTHu2ZMHh1TkHeQtbvYED+GufTE5k2lh4z6keHMgHLM8rgnyjTypxujuYMZEz9Jls1rWvSRjFR7SKTnLt1iJbQ3yn2nicCj4YxdFJI75ZM6MxjyxspIBFrubHt41sMMYmgU8nQA/vCxrNNubl/YsNLielLdCvSZbWvZhpflV83N2oJsKhHC7W7he4HupZ1XxHg5X8iqbBJfC4FDxDAN/yUZT8bVcVPLlwNVndeC+Llj5QzYy3cHnuv8NL7u7U6bEY9L6RYp0HgqRL/ADBqyRsNDPdw/cYOM8UlkQ/8jOnztSXpa2jZMFDa/SYnOV5FYUJ17szofdTbdeNhtTGISckc0zKCTYdNkk0HL1qivSBiTLtaJBwgw1/35nP9Kx0yXyQl/B/wXz0f4cR4MudMzMxP7I/sKk92ttLjsHFOBpJGrMvIEqMy+dxUHvLi/sexJyDYrhii/jkAjX+JxTf0RSZMJ0PsZSPAj871Nq05FU6qJQEwnQtJAeMMskX7qMQh965T761iVymGLjisTML8LqhIv5VRd+sF0W1JOyeOOYfiX7p/5EP71aLNg8+HKDTNEVv2ZkIv8apN2kyfGqbRmG6XpExkkkf2pIWhlt1o1ZHQn1SQWIYXsDz1v3Vcd9sOHwE7EXMcZmXxiGfj3hSPeaquxPR7PGY0kyhI8oLA+tl7ByvU36Tdrrh9mTC/XmX7PGOZaTRreCZj7u+h1a6hG2n2KvgfS3PeNTgV6O6qX6ck5bgFrZOzW1af090zDhlzDyvWEwJZUHYF+lbhD/w4/wBv+mt5IpaF4puWzN4/Szi3jDLs5MrC4P2k8D+5UFumrRx9G2hy8PP8q72MP/Bw/gFJ4OYDEi3Z9SKqopXRGU22rNJwM+ZFPaAfhS+aorYst4k8Kf5qg0dCeBbNS2Fbre40zz0vg2649/yNYMWz7fRUTnNFTopZE7V0cfhHzNM81Pt4VtIP3h5N/eorNVVok9i+auZD1T4H5UlmozVphWN9jfAn/lH+Jam/QrjQcNLH+sr3t3MND538qht4482CkHMKf4Df+mqruTvScBiRJYtGerKo4le0ftDiPeOdV69oNHO59eRNmh+lnd9maHFoLhFaKWw1CFsyP4BiwP4h31Xd095cTh5oo4yn2dnHSKUBY306rcuVa5s3akOLhzwussbDWxvb9lhxU9xsajDuPhekEgTKQc1gbC/hUlNdesi8uN9u0WcekU//AMnGf7J/mWo70YYq8DJ7JUjwIFPvSVKF2Ti8xC5oiq3IGY5lsBfie4VW/RpicsxX2ox5j/vWRXwY0nU0XvYuzuixWJkPCVw4/wDjjB+KtVF9EuIMkuIlYG2IkmmBINjmkJ07dCKu29GO6DA4qXmkEzD8QjbL8bVU/RzthRDgoWFnQZeGjKUOvcdBpWLKbNdJpFow+xOjxWIl/wDVKN5RRJ/QazzZ9sTtXFvmN2xaxZctwY8OuXMGvp1kGn7Va/tOdYopJW9WNHkPgilj8BWSeiLAlx0retlZ2P7crXNbB4bMmspGnT4ZZUKOoZCLFSAR3aGvNkbDiwxJiTLm0Op+tZr6WT02JweGJIXLNO4BINuqifKSme5GCTB4xHjZxn+7cFyQVYg8D3gUKDcbsHNKVUXD0qYTTCTj9WVoW/DMtx/FGo/eq5NN0eGz2vkiL2va+VL2v7qYbwbN+1YZo+eaN1/FHIjj+W3vp1tAWwco7IJB5Rmpt4SKJVJsyub00YiRAYNm2LC4aTEZl1/ZVASPeKqWMbE4ycT42QMy/o41Fo4x2KvLlrqTbUmltjH/AMNF+BflS0hrrjBLRxy5JPA3biPEfOtsh/4cf7f9NYix1HiPnW3Q/wDDj/b/AKaTl8H4PTEdl7WRcChuCyoAVvrfgB/eo7YEt5QTxJJPneoXDH7tfAVKbAPXJ7AavVI5HK5GpbCb7pPCpLNUXskWjUdij5U9zVzPZ2rQvmpxs8/eL7/kaYZqe7IF5R3Bj8LfWsYyJ7o68qU+xUVGy1Ff3uisQf2j/EL/AEqt5qu29WFzRMR7N/epv8r1Q81VhlEp7Fs1Gakc9GenEGWMS4kU8Dr7mGv1rLWiKOynipK+RtWqYzQg8j1T79R8fnWfbz4TJPm5P8xofhaq8bObmVoa4TMrZ45Hif24naNvNSKlhtjHsLf6lirf7zX873qFgepGF6pKKZHj5JLFno2Isj55pJJn9qR2Y+ZJNTNmy2SR4zwDRuUYeDA3pnE9Oo3pKLW2IS7OmkUpJjcU6NoyPiJGVhxsVLWIqTCELZWZCBYMjFWXvDDUGklalRe1+XC/K4tcfEedYNdnkGzWljeOfaGNAZSLtiZXjIOhR47m6kXH0qTg3QkkyxYfHPHkyBxBK8YKkaPcEdJbhw0vUeGq1bl7PfOZjomUqL/rXI1HcLUksIpH5MdbN9H8UUvSSSy4hsuW+IlaRgovYAnldibXHbTt9zICb3kGpNg9rX4WNri3jepvPXJeodmdHVGd7Z3Gxcd2h2hjXT2RiZc477A6jwqAxOysWq/eY3HhWFuvPMFIPLU2Ola+z0z2gA0bqwLAqQVHE3HLvp1P7QkofTMqghEaKg4KAB7qTkap3FbrTqCQFbuVtfiBUZithzqLmI8baWY+Skmrpo5XFrwiZnphPj8SL2xuKt2DES2t2WzcKczvUbO9UpPZBzcdDTLlAA5VLbuRXP4mA917n4CoaZvjVs3VwuoPsj4n+3zoZsVbResLoKWzU3jNhXWeuY7RbNU1uxFmkJ/Cvmf7VX81XDc7DdQN2kt7h1R9aSWEPDZaaKKKgdA2x8WZD3fLn8KzDGwdHIyH9Uke7kfK1auRVD302flZZBw9Rvmp8rj3CqcbzRLkWLK9mozUhnoz1cgdzpmUjt/wGqxvBg+liOnXHwYfn9asmeo/aEdutyOjfRvpTREkrRnUbU+glrrbeByOWHA8fHtplFJXQsnFJUyaikp3HJURDNT2OWlaKRkSSPSyvTBJaWWSkoomOw9adslrQRjMpARRdRYHTsrKRJVk3S23kfomPVc9Tufs9/zt21OcbRbjlTL50lcmSm3S1yZqhR02LtJSDy0k0tISTVtGWdSy1D7a2sIYy548FHa3IU6mnrP97to558oOiDL3ZuLfQe6qwjbI8k+qshcTPck8zrTCV67lkplPJyHE11aPPS7MUwy5nvyFaLsDCZEF+J1Piaqe7ezMzA20X4n+1XuAWFSm/Dp41bsdhq9zUjnrzPUi45jBYgDiSAPE6CtN2NhBHGAOQCj3Dj53qi7p4EyTZraJw/EdF+p9wrR40sAOyo8j8L8a9OqKKKkVCo7bezhNEyngRa/Z7Le41I14RQsA8mM4iIxuyMLMpII7xSeerhvzsI/pkGqi0nevJ/dwPd4VSc9dcXas45Lq6Fs9eObi1JZ6M9MKQ20sFplPA+qf6TVSxOHMbWPCtCnQMCDwqvbU2fybhyb6HvqkWQnH0r8ctO4p6YzwlDY0JLVDnqtExHNS6zVDpPS6YmsoZTJYTV0JqjVxFdielop2LlsDeSUypG7Z1a4u2rDQm+bnw51amxFZ9unrMW9hfi2nyvVsbFVGccnVxy+OR++IppiMYFBJIAGpJOgpjiNoqoJZgAONyBVO2/vP0oKR6R8yeLWPwFEYWZPlUUSO1t8+KwjuznT3qv5+VU+Wa9cPLTSbFchqfgKukonH8uR5Op8Rbx5Cl9l7PLt3niewUns/ZzO3aeZ7KumytmiMfPvrG/SiXiH2zMGEUADhUiGpuptXWepMusC2evVNzYak6CkM9WncnYhkfpmHVU2S/N+beC/PwrG6VjRVui27sbI6CJQfW4t+M8fIWHuqbrlEsLV1XI3Z2JUFFFFYaFFFFACWIgDCxHnw14g91ZTvVsA4WS6g9CxOU+yeaH6do8DWt0y2psxJ42R1urCxHyIPIjkaeEurEnDsjFc9Gen28OwXwkmVtUN8j20Ydh7GHMVFZ661k4njDF89JyqGFjXGejPWmEPtDZWmguOzmPA/Sq9Pgyt8vvHMe7lV4JpnisAr8Rr28D50yZOUPopYltx0pVZalsXsQ8rHx0PnURNs4ryK/L4U9kml6KCauumpkY2HAg1yWfsHxosP1rxl/wBhERwjSzN1mPM9nkPrTPaO92UkRAE+0b28tKqsm152XKTceH1pqWc8wPD+9JXpbNUmSWO2m0zZnNzawsAABTCTFgc7nsFcLg2btPyp9hdiMeVviaa2J1it5I4ln7hUns7YpblYfH+1TOC2Kq62ue01LxQAUo+XjwRwGzwgFhUkulIhq9z0rHWBfPRnpDPT3ZGy5MTKI4xrxZj6qr7TH/L1mjVkebA2M2KlCi4Qau3sr+Z4D+1a3s/BLEgVRYAAAdgFNNg7DTDRBEHeSeLNzZvy5VK1yzn2Z2ccOqCiiiplAooooAKKKKACiiigBltTZSTxskihlPEfIg8iO2sm3n3TkwbZtXhJ0e3DsVxyPfwPwrZqTnw6uCGAIIsQRcEHkQeIp4TcSc+NSPn7PRnq+7z+jU6yYTxMJP8A9bH+U+fKs+njZGKupVhoVYEEHvBrrjJS0ccouOxTPRnpvno6SmEsXJpJ4ga56SjpKAEJdnKeIHlTdtjp7Ip/0lGetsWkR3+jJ2UomylHIeVPc9HSUWFITTBgUusYFcZ6OkoNwLhq9z03z0dJWG2OM9GekFJJAAJJ0AAuSewDnV53Z9G8klnxV0TiIxpI34j+oPj4UspKOxoxctEHu/u9LjHsgsgPXkI6q937Tdw+HGtb2HsCPCxhEHeSfWY+0x+nKneCwCRIERQqqLBVFgP87ac1yzm5HZDjUQoooqZUKKKKACiiigAooooAKKKKACiiigDwiovbW7MGLW00YYjgw0dfwuNfdwqVorU6MavZk23PRXNHdsMwlX2Gskg9/qt8PCqVjMLJC2WVGRvZdSp91+NfR1N8XgI5VyyIrr7LqGHkatHma2QlwJ6PnPpKOkrZNo+i3By6qrwn/wBt9P8Ape48rVW8b6GnH6LEqe6SMr/EpPyqy5Ysg+GaM/6SjpKtOI9FWOXgsT/hlt/OFpm/o52gP/LE+EsR/rpu8fsn0n9EF0lHSVOr6OtoH/yxHjLEP66dQei3HtxSNPxTL/Rmo7x+w6S+isdJR0lX3B+huU/pcTGvciM582y1YtneifCR2MnSTH9t8q/9KW+JNK+WKHXDNmRwRs7BUVmY8FVSzHwA1q4bE9GOJmsZrQJ2HrSHwQGw95HhWrYDZMUC5YY0jXsRQt/G3H306AqMuZvReP46WyD2Dufh8ILxpd+cj9aQ+B4KO4WqcAr2iott7OhJLQUUUVhoUUUUAFFFFABRRRQAUUUUAFFFFABRRRQAUUUUAFFFFABRRRQB5XtFFABRRRQAUUUUAFFFFABRRRQAUUUUAFFFFABRRRQAUUUUAf/Z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Subtitle 2"/>
          <p:cNvSpPr txBox="1">
            <a:spLocks/>
          </p:cNvSpPr>
          <p:nvPr/>
        </p:nvSpPr>
        <p:spPr>
          <a:xfrm>
            <a:off x="155575" y="914400"/>
            <a:ext cx="8867356" cy="5638800"/>
          </a:xfrm>
          <a:prstGeom prst="rect">
            <a:avLst/>
          </a:prstGeom>
        </p:spPr>
        <p:txBody>
          <a:bodyPr vert="horz" tIns="0" rIns="45720" bIns="0" anchor="b">
            <a:normAutofit/>
          </a:bodyPr>
          <a:lstStyle>
            <a:lvl1pPr marL="0" indent="0" algn="r" rtl="0" eaLnBrk="1" latinLnBrk="0" hangingPunct="1">
              <a:spcBef>
                <a:spcPct val="20000"/>
              </a:spcBef>
              <a:buClr>
                <a:schemeClr val="accent1"/>
              </a:buClr>
              <a:buSzPct val="80000"/>
              <a:buFont typeface="Wingdings 2"/>
              <a:buNone/>
              <a:defRPr kumimoji="0"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2"/>
              <a:buNone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Arial"/>
              <a:buNone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1" latinLnBrk="0" hangingPunct="1">
              <a:spcBef>
                <a:spcPct val="20000"/>
              </a:spcBef>
              <a:buClr>
                <a:schemeClr val="accent3"/>
              </a:buClr>
              <a:buSzPct val="90000"/>
              <a:buFont typeface="Wingdings 2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1" latinLnBrk="0" hangingPunct="1">
              <a:spcBef>
                <a:spcPct val="20000"/>
              </a:spcBef>
              <a:buClr>
                <a:schemeClr val="accent4"/>
              </a:buClr>
              <a:buSzPct val="100000"/>
              <a:buFont typeface="Arial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/>
              <a:buNone/>
              <a:defRPr kumimoji="0"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ct val="20000"/>
              </a:spcBef>
              <a:buClr>
                <a:schemeClr val="accent6"/>
              </a:buClr>
              <a:buSzPct val="100000"/>
              <a:buFont typeface="Arial"/>
              <a:buNone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None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None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Tx/>
              <a:buChar char="-"/>
            </a:pP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323215" y="1371600"/>
            <a:ext cx="8181974" cy="5029200"/>
          </a:xfrm>
        </p:spPr>
        <p:txBody>
          <a:bodyPr>
            <a:noAutofit/>
          </a:bodyPr>
          <a:lstStyle/>
          <a:p>
            <a:pPr algn="l"/>
            <a:r>
              <a:rPr lang="en-US" sz="1500" dirty="0"/>
              <a:t>What is scanning/probing?</a:t>
            </a:r>
          </a:p>
          <a:p>
            <a:pPr algn="l"/>
            <a:r>
              <a:rPr lang="en-US" sz="1500" dirty="0"/>
              <a:t>	Automated method to poke at a target system</a:t>
            </a:r>
          </a:p>
          <a:p>
            <a:pPr algn="l"/>
            <a:r>
              <a:rPr lang="en-US" sz="1500" dirty="0"/>
              <a:t>		- Scan for active systems within a network range</a:t>
            </a:r>
          </a:p>
          <a:p>
            <a:pPr algn="l"/>
            <a:r>
              <a:rPr lang="en-US" sz="1500" dirty="0"/>
              <a:t>		- Probe the active systems for open ports, software in use, and versions</a:t>
            </a:r>
          </a:p>
          <a:p>
            <a:pPr algn="l"/>
            <a:r>
              <a:rPr lang="en-US" sz="1500" dirty="0">
                <a:ea typeface="ＭＳ Ｐゴシック" charset="0"/>
              </a:rPr>
              <a:t>Know how to:</a:t>
            </a:r>
          </a:p>
          <a:p>
            <a:pPr algn="l"/>
            <a:r>
              <a:rPr lang="en-US" sz="1500" dirty="0">
                <a:ea typeface="ＭＳ Ｐゴシック" charset="0"/>
              </a:rPr>
              <a:t>	Locate active systems from a network range found during the reconnaissance phase</a:t>
            </a:r>
          </a:p>
          <a:p>
            <a:pPr algn="l"/>
            <a:r>
              <a:rPr lang="en-US" sz="1500" dirty="0">
                <a:ea typeface="ＭＳ Ｐゴシック" charset="0"/>
              </a:rPr>
              <a:t>	Find open ports and identify services on active systems</a:t>
            </a:r>
          </a:p>
          <a:p>
            <a:pPr algn="l"/>
            <a:r>
              <a:rPr lang="en-US" sz="1500" dirty="0">
                <a:ea typeface="ＭＳ Ｐゴシック" charset="0"/>
              </a:rPr>
              <a:t>	Perform OS fingerprinting on active systems</a:t>
            </a:r>
          </a:p>
          <a:p>
            <a:pPr algn="l"/>
            <a:r>
              <a:rPr lang="en-US" sz="1500" dirty="0"/>
              <a:t>	Map a target network</a:t>
            </a:r>
          </a:p>
          <a:p>
            <a:pPr algn="l"/>
            <a:endParaRPr lang="en-US" sz="1500" dirty="0"/>
          </a:p>
          <a:p>
            <a:pPr algn="l"/>
            <a:r>
              <a:rPr lang="en-US" sz="1500" dirty="0"/>
              <a:t>TCP/IP Primer</a:t>
            </a:r>
          </a:p>
          <a:p>
            <a:pPr algn="l"/>
            <a:r>
              <a:rPr lang="en-US" sz="1500" dirty="0"/>
              <a:t>	TCP Handshake (SYN, ACK, SYN-ACK)</a:t>
            </a:r>
          </a:p>
          <a:p>
            <a:pPr algn="l"/>
            <a:r>
              <a:rPr lang="en-US" sz="1500" dirty="0"/>
              <a:t>	</a:t>
            </a:r>
          </a:p>
          <a:p>
            <a:pPr algn="l"/>
            <a:r>
              <a:rPr lang="en-US" sz="1500" dirty="0"/>
              <a:t>Scanning Tools</a:t>
            </a:r>
          </a:p>
          <a:p>
            <a:pPr algn="l"/>
            <a:r>
              <a:rPr lang="en-US" sz="1500" dirty="0"/>
              <a:t>	Cheops/</a:t>
            </a:r>
            <a:r>
              <a:rPr lang="en-US" sz="1500" dirty="0" err="1"/>
              <a:t>Autoscan</a:t>
            </a:r>
            <a:endParaRPr lang="en-US" sz="1500" dirty="0"/>
          </a:p>
          <a:p>
            <a:pPr algn="l"/>
            <a:r>
              <a:rPr lang="en-US" sz="1500" dirty="0"/>
              <a:t>	</a:t>
            </a:r>
            <a:r>
              <a:rPr lang="en-US" sz="1500" dirty="0" err="1"/>
              <a:t>Zenmap</a:t>
            </a:r>
            <a:endParaRPr lang="en-US" sz="1500" dirty="0"/>
          </a:p>
          <a:p>
            <a:pPr algn="l"/>
            <a:r>
              <a:rPr lang="en-US" sz="1500" dirty="0"/>
              <a:t>	</a:t>
            </a:r>
            <a:r>
              <a:rPr lang="en-US" sz="1500" dirty="0" err="1"/>
              <a:t>fping</a:t>
            </a:r>
            <a:r>
              <a:rPr lang="en-US" sz="1500" dirty="0"/>
              <a:t>/</a:t>
            </a:r>
            <a:r>
              <a:rPr lang="en-US" sz="1500" dirty="0" err="1"/>
              <a:t>nmap</a:t>
            </a:r>
            <a:endParaRPr lang="en-US" sz="1500" dirty="0"/>
          </a:p>
          <a:p>
            <a:pPr algn="l"/>
            <a:endParaRPr lang="en-US" sz="1500" dirty="0"/>
          </a:p>
          <a:p>
            <a:pPr algn="l"/>
            <a:r>
              <a:rPr lang="en-US" sz="1500" dirty="0" err="1"/>
              <a:t>WiFi</a:t>
            </a:r>
            <a:r>
              <a:rPr lang="en-US" sz="1500" dirty="0"/>
              <a:t> Scanning</a:t>
            </a:r>
          </a:p>
          <a:p>
            <a:pPr algn="l"/>
            <a:r>
              <a:rPr lang="en-US" sz="1500" dirty="0"/>
              <a:t>	</a:t>
            </a:r>
            <a:r>
              <a:rPr lang="en-US" sz="1500" dirty="0" err="1"/>
              <a:t>Netstumbler</a:t>
            </a:r>
            <a:endParaRPr lang="en-US" sz="1500" dirty="0"/>
          </a:p>
          <a:p>
            <a:pPr algn="l"/>
            <a:r>
              <a:rPr lang="en-US" sz="1500" dirty="0"/>
              <a:t>	Kismet</a:t>
            </a:r>
          </a:p>
        </p:txBody>
      </p:sp>
    </p:spTree>
    <p:extLst>
      <p:ext uri="{BB962C8B-B14F-4D97-AF65-F5344CB8AC3E}">
        <p14:creationId xmlns:p14="http://schemas.microsoft.com/office/powerpoint/2010/main" val="25053961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2426" y="457201"/>
            <a:ext cx="8181974" cy="1219200"/>
          </a:xfrm>
        </p:spPr>
        <p:txBody>
          <a:bodyPr>
            <a:normAutofit/>
          </a:bodyPr>
          <a:lstStyle/>
          <a:p>
            <a:r>
              <a:rPr lang="en-US" dirty="0" err="1"/>
              <a:t>Nikto</a:t>
            </a:r>
            <a:endParaRPr lang="en-US" dirty="0"/>
          </a:p>
        </p:txBody>
      </p:sp>
      <p:sp>
        <p:nvSpPr>
          <p:cNvPr id="7" name="AutoShape 4" descr="data:image/jpeg;base64,/9j/4AAQSkZJRgABAQAAAQABAAD/2wCEAAkGBhQPEBQPDxAUFBQPEBQQDxUVFRcPFBAQFRgZFBQVFBQXHCgeGBklGhQUIC8gIycpLS0tFR4yNTArNSYrLSkBCQoKDAwOFA4PFDUkHiM1NSkwLSk1LDUuNSw1KTUpNTU2KSs1KSk1Ly8pNTUpKjUpKSstNiw1LCkrNS4sLDIpNf/AABEIALAA6wMBIgACEQEDEQH/xAAcAAACAgMBAQAAAAAAAAAAAAAACAECBQYHAwT/xABMEAABAwICBQULCAgDCQAAAAABAAIDBBEFEgYHITFxEyJBdLMINDVRYXJzgZGxshQXIyUyM1XSFVJTYnWSoeFCQ/BERVRjgqLC0eP/xAAYAQEAAwEAAAAAAAAAAAAAAAAAAQUGBP/EACYRAQAABAUEAgMAAAAAAAAAAAABBAYRQkSBgsECAxITBTEhQVH/2gAMAwEAAhEDEQA/AO4oQhAIQhAIQhAIQhBCpLuV1WTceCgcv+ea/wDsW8ft/wD5LqLdyWNnRwCZ0Ljle719zy8otN8/8fLSfp9HTa97/mMfq39uFKhSu1mQhCEAhCEAhCEAhCEAhCEAoJUrzmbcEA22GxG8bN4QXzKMy1DCYJHVNYx1XUFtJLE2IF7Tma+lY5wdzdvOeXX8dujYsJV6UVAwqaPlyK2lhD5JbDM6HI2WOYNItzw5rN32g8b2oOl3UrzjFha/9/7r0QCEIQCEIQCEIQCEIQQqybjwVlWTceCiKSyN6PUmdCWJvRwCZ0KukcWjZ1Xl93AUqFKsmLCEIQCEIQCEIQCEIQCEIQCiylCD4Y8Gia6V7WWdU25c5nc+zcgvt2c0AbLbl5TaN0743QuhaWPiZA8XIL4Y75GOcDctGZ2wn/EVk0IKtZbZ/dWQhAIQhAIQoQShVDlhcS02oaUls9bAxzftNMjS8cWAkj2IM4hai3WxhZIH6Qi2+eP6lqzmG6R01VspqmGUgXIjkbIQPKAbhBkVWTceCsFWTceCiKSyN6OATOhLE3o4BM6FXSOLRs6qy+7gKVBUZlZMWshVui6CyFW6C5BZCgFCCUKuZF0FkKpcpBQShQVGZBZCrdTdBKEIQCEIQQtc0106p8Jh5Woddz7iGJts8rh4vEBsu47Bf1L7dKdI4sOpZKuc82JuwDfI87GMb5SdiUzSfSWbEql9VUOu555ovsjZ/hYwdDR/7PSgzmmGtatxIlrpTDCTshiJY2377vtPPHZ5AtLuhCAut+1G+G4PMm7Ny0Fb/qM8NweZN2bkDRBVk3HgrBVk3HgoiksjejgEzoSxN6OATOhV0ji0bOqsvu4eNZ92/wAx3uKSUlO3V/dv8x3uKSMqyYsXRdCLIC66j3PB+tX9Uk+Ji5cuodzx4Vf1ST4mIGRCCgIQcf7pDvOl6y7syl+zJgu6R7zpesu7MpfEGe0FP1pQ/wAQpej/AJzE4jQk70E8KUH8Qpe2YnECDHaSd51HVpuzckwJToaR951HVpuzckuKCQ5Nlqm8C0XoT8bkpgTZ6pvAtF6E/G5Bt6EIQCq5WVXIF87oPSszVbMOY76OlaJJR+tO8XF/NYR/OVyIlZPSjFDV1tRUk35aeSQH90uOX/tt7FjEFmt2+5d41dajYhE2pxVhfI8BzKe5a2NpGzlbbXO/d3DyrStR+i7a3EhJI3NHRM5dwIu0y3tED67u/wChM2AgwY0GoALfo+kta33EfvyrwoNXlDT1LaunpWRSszWdGXMFnDKQWXy7j4lsqEEBVk3HgrKsm48FEUlkb0cAmdCWJvRwCZ0KukcWjZ1Vl93Dyq/u3+Y73FJGU7lX92/zHe4pIyrJi0JgdUurygrcKiqKqkZJI58rXPJeCQ2RzRucBsACX5NFqNd9SQekn8v+a5BkPmhwr/gI/wCaT86yGB6BUNBLy1JSsikLSwuBeTkO0jnOPiCz+ZSCgAhSoQcg7pHvOl6y7syl8TB90j3nS9Zd2ZS+IM9oJ4UoOv0vbMTiBJrohVNhxCkmlcGsirKeSRx3NY2VjnONugAEpmxrawv8Qi9j/wAqDPaR951PVpuzckvKabHNaeGSUs8bK+IufBK1os/a5zCAPs+MpWiEEBNnqm8C0XoT8bkpibPVN4FovQn43INvQhCAXxYy8tp5nDe2GQjiGEhfavixphdTzAbzBIBxLDZAlRQgoUjv/c3UgFJVTW2vqGRk+MMZmA9sp9q7GuRdzhNehqWdLasO/mjYP/ErrqgCEIQQqybjwVlWTceCiKSyN6OATOhLE3o4BM6FXSOLRs6qy+7h5Vf3b/Md7ikjKdyr+7f5jvcUkZVkxaFbMqqbIC6ZvUH4Hb1ib3hLImb1B+B29Ym94QdHQUIKDj/dI950vWXdmUviYPuke86XrLuzKX1BIKi6LIsgLouiyEAmz1TeBaL0J+NyUxNnqm8C0XoT8bkG3oQhAKrxfYenfwVlDkCW6QYaaWqnpiCOQmki277NcQD7LH1r4F0/X3o0afERVtb9HWsDr22CZlmvbxtkPrK5gg6x3PWkAhrpaR5sKyMFnlmizED1tdJ7AmJukmoK58ErJonFskTw+Nw3te03BHrTPavNalPicbWSPbFVAASROOUSHpdET9oH9XeP6oN8Qq5l5vq2tcGF7Q598jSQHOttNmnadiD1VZNx4KwVZNx4KIpLI3o4BM6EsTejgEzoVdI4tGzqrL7uHlV/dv8AMd7ikjKdyr+7f5jvcUkZVkxaEwOqXV5QVuFRVFVSMkkc+VrnkvBIbI5o3OA2ABL8mi1Gu+pIPST+X/NcgyHzRYV+Hx/zSfnWwYHgMFDFyFLEIow4uDQSRmdvPOJKyGZQXILIUAoQcg7pHvOl6y7syl8TB90j3nS9Zd2ZS+IM9oKAcToQemvpfX9MxOA2Bv6o9gSf6CeFKD+IUvbMTiBBi9I4R8jqOaO9pugfs3JMynQ0j7zqOrTdm5JcUAE2eqbwLRehPxuSmBNnqm8C0XoT8bkG3oQhAIKEINX1h6HtxWifTEhsg+kp3HcyYA2v+6blp8jkp2IYe+nlfDMwskicWSNcLFrhvBCdhc+1m6qo8Wby0JEVUxtmvtzZgNzJbf0d0eUIFfCnMslj2js9BKYauF0TxuDhscPGx25w8oWMQZJmk1U0ZW1dQABawmkAtwzLb9ScpfjkLnkuJZNcuOYn6N28neufLftRnhuDzJuzcgaMKsm48FYKsm48FEUlkb0cAmdCWJvRwCZ0KukcWjZ1Vl93Dyq/u3+Y73FJGU7lX927zHe4pJCrJi1VbMoQgLrqPc8H61f1ST4mLl1l1DuePCr+qSfExAyIQgIKDkHdI950vWXdmUviYPuke86XrLuzKX2yDO6CeFKDr9L2zE4gSd6CD60oOv0vbMTiBBjtI+86nq03ZuSXlOhpH3nUdWm7NyS8oAJs9U3gWi9CfjclMATZ6pvAtF6E/G5Bt6EBCAQhCAUKVCD48SwiKqZyVTCyVh2lsjQ8X8YB3Hadu9aNiOofDJiSyOWEn9lIbNPkD8wXRUIOUs7nOguCaiqI6RmiF/ZGtp0Z1XUGGyCanhPKtuGyPe57gCLG22w2HxLbUKABVl3HgrXVZNx4IFkb0cAmdCWFvRwCZ4KukcWjaVVl93Cr2Aix3EWPA71qXzS4V+Hxe1/5lt6FZMW1H5pcK/D4va/8yPmlwr8Pi9r/AMy266lBqHzS4V+Hxe1/5lkME0FoqGTlqSlZFIWlhc3MTlNiRtJ8QWfQggIQUIMVjujFNXtaysgbM2NxcwOvzXEWvsI6FhTqmwr8Pi9r/wAy29BQarSasMNhkZLFQxtfE9skbgX3Y9pzNcLu6CAVtQFkIQUqIGyMdG8ZmvaWPB3FrhYj2Fan80uFfh8Xtf8AmW3oQaj80uFfh8Xtf+ZbJhuGR00TYIGBkcYsxgvZo3227d5K+tCAQhCCCtD0n0+qG136LwqlZUVLYuVmdI4sihbsNjYi5sW9I+21b4VyHEqs4Hj1RiFVFIaSvhAEzGGURSDJzXW2jazd0gi3TaB02DE+TihNY+KKWRrGvbnDWmctBcyMuPO23ttKvVYzDE/k5J4mPyGTK6RjXcm25c/KSDlABJO4WPiXCtZhFTiHymd0gpazD4jhzvkxqy4vDTkjZnYI5CS47T6totlJ9Hmz41hdHWtdIBgzWytlvG9xbypAka152jmgjMdo3lB0puntMcR/Reb6XkhJnzx8mXE25L7WblOnLbctaxjWTUU+GVdW+OmZNDWOpaZrZmzte27bOcGuN3hpJy3G69gF8cWCQjS3ZE3ZQCpG07J75eU377bPEtJqKRj8AxN7mguhxx7oj+o53JsJHqJHrUjqOi2lNXJPS007qSVs1CaiWaKZmZ02Y2ayIOuWgAAkN3gm+yy3GLEY3vdEyVjnxgGRgc1z2A7i5gN238q5HTYcIcdpIaVojtgTuSaDsa9zZHX2/vOJWvassKJxCmAfMyrp3TOrW/JMmS99lTUOmu4Ovs5hN+jpUDpesTTV9J8lFHNEXSYjHS1I5kpYHC7muG3I7+q3mTceBSwU8EbI6VkkEra6PGmtrZHtcGnnXawuJyl28237zuO1n37jwKJLI3o4BM8EsLejgEzwVdI4tGzqvL7uHzYnUmKCSVoBMcT3gHcS1pcL+TYtE0B01r66L5bWwUsVEYZHiRjy12dhsQ4Pecrdjtp8S3XHu9Z+ry/A5cY1MxYbJBJBle6smo52VbXZ+SdT5r2G3LuybvKrJi2z49rVM2GRV+HHky+ujpntkEb3taSb3aHENva48i3HSHSIw0lTNSOgllpgRkdMxjGy3AyyuzANO2+UkE7tl7rhlNh7BoxA9rQHT4qwSkEhz8pe1vT0A22L7K2gZTx6SwQtDY4zTNY0EnKOV8pv0lB3KkxpvyeGaofFE6dkezlWFhleAcjH3s/adlt69KrHIInFstRCwtYJHB8jGERk2DyHH7N7C+5cWxqGMVGDSYjDJNQHC4omtY10rflZadmRm0uN49g32G+xWI0+hiZV4y2shkdUP5CTDn5XOayDMA52YbGty5W3Oy4tvQdZx3SyWPFsMpYXsMFc2Z0tg1+drW5mFr/Fu3Ldlx7/AHjo11F/YBdhCD5sVqjDBLK0AmOJ8jQdxLWlwv5Ni53JrOqBg1JiXIxcpVVTYJG2kyNaXvbdvOvezRvJ3rfdIe9Kjq8vwOS8DQ+mjwWhxJrXComrWRyOzktLeUeNjN25rUDFVWLxQuyyzRMOVz7Pkaw8m37TrOI5o6TuCiTGoWxtmdPEI5CBHIZGNY8ncGvJs6/kK4ZrGgjbieKfLoZZJJaNjsMcGvc1ga1ud1wbBrdtzu2OvvVq2KMQYBJXwyS0IpnRytYHPby7r5AWt2knm2A2mxsg6NQaYSnHK2jllYKWlo452khrMhc2Iuc6Q9HPdv8AGtr/AE3ByTZ/lEXJPdlbJyjMjnE2Aa++Um+ywK4JrAw98mJYl8nuI4aGjlnitkdJSsEBczxty81x8w+JfXp/JDNJQVDSWYY7D+TpbQGsjiqAXAxckHttJbI25dvb5Cg7nUYpFG9kb5Y2vlvybXPa10gG05Wk3dYeIL6IZQ9oexwc1wDmuBDg5p2ggjYQR0rhtZgIfPo9R1XKPY6Koa9srTBIYjZzWPY17svNsLZt2w+JdwpKZsUbYo2hrI2BjGjc1rRYAeoIPZCEIIUOCshBQNRlV0IKWUZV6IQeeVTZXQgplUPGw8FdUl3KAsrOjgEzjVx1up+q/bU+wfrSfkXYmrilO31dHl5QamoZ6XmvT6eu9r3+/wB2SVWyspXcyymVRZeiEFLIyq6EFLKwUoQQVUhWUFBW3+rqcqsFKCmX/W9FldCDzylXClCAQhCD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9" descr="data:image/jpeg;base64,/9j/4AAQSkZJRgABAQAAAQABAAD/2wCEAAkGBhQREBQUEhIVFRIWFRQUFBUUERUUFBYVFhQVGBUUFRQXHCYeFxojGhUUHy8gIycqLCwsFx4xNTAqNSYrLCoBCQoKDgwOGg8PGiwkHyQpLCksLCwsLCwsLCwpLCksLCksLCwsLCksLCwsLCksLCwsLCksLCkpLCwsLCksLCwsLP/AABEIAOEA4QMBIgACEQEDEQH/xAAcAAABBQEBAQAAAAAAAAAAAAAAAwQFBgcCAQj/xABHEAACAQIDBAYHBAkCBAcBAAABAgMAEQQSIQUGMUETIlFhcZEHMlKBobHBFCNy0TNCYoKissLh8BVzNIOS8SREU2OTs9Il/8QAGQEAAwEBAQAAAAAAAAAAAAAAAAIDAQQF/8QAJREAAgICAwACAgIDAAAAAAAAAAECESExAxJBIlEEE5GhQmFx/9oADAMBAAIRAxEAPwDcaKKKACiiigAooooAKK8LW41E4rb4vliXpG7f1R7+f+a1tWY3RLE1H4nb0SaZsx7F1+PD41GPhpJdZnNvYXQfl86XhwiJ6qgd/E+ZraMtg23JX/Rw2Ha5/wC1JMcS3rShe5R+Q+tO6pm7O/7YraE+FkhWMJ0oiYOWLmGTLIDew4ENYDkeNMl9GP8A2WQ7MLetNIfefqTXn+ipzLH3j8qpO/G3cZHjpI4MSYkTAti0URRPmeNmzKS6k2Kq3lTzereOU7AGKjcxzPFhnzRkqQzvHnynkNWHhTU8C2i1f6Ina3mPyr0bLI9WWQfvflaq1uLj5/teOw0s8kyQHDmNpbGQdLGWYFgBccOPZVwxM4jRnb1UVnPgoJPwFK7To1U1Y3VcQvqzX7mF/nelU2xOnrxBh2obH61RdzN/sTiJsNHiYorYqKWWNos6sgiZ1+8RiRY9G1iD2VYNtb+YTB4gQTuyN0YkLCNmRVLFRnK3K8Oy2o1rXF6BNbLLht4Ym0JKHsYWHnw86klcEXBuO0aioR4VkFyARa4NuXjxFNlwLRm8Llf2TqD/AJ30lIa2WWioXD7fKnLOuU+0NVP+d16mI5AwBBBB4EG4rGqNTs6ooorDQooooAKKKKACiiigAooooAKKKKACmuO2ikQux15KOJ/ztpHae1RH1VGaQ8B2d5/Ko6DCEtnkOZz28B4VqRjZzKZMRq5yR8kHPx/v5U32xtnD4CAyzNkjBC6KWZmN7KANSTY8eyoDeT0jQwCPoj0kTySQS4iIh/s8gXjksc7C+a3AhGteudiTDamz5sJimDToOhldbENpmgxSW4hgFcHnY8jVK9Yl/RLY3GT4nZ0kmHSXDYho3aJZFXpQVJKgqbgF1HiM3dVI9HO8ZOMjX7U0seIwweRJ8RneLFIxVlUMb9fKSFGtmHs3qY9GeOxDNPFi8STJhMuHMBRQqqtss5k9ZycpFzy8RVY3j3blixWJw2Hw8jtJNDjsFJGgtDJnIkDyGwRPW4njGnbTpbQrembJWJbRxMmF2jiMQsRMeE2i0ssoZbCLFBFaMpxNwvEaC/fW2Jewva9he3C/O3deos7rYctiWaPP9qKGdXJKN0Ystl5dvjSRdDSVlQ342UmI2vs9Gd1jngxETNE+RmUKz5c2vVbOARzBNO/SfgUh2G8US2ROgRFFzYLIlh2nhzq5pgoxktGn3Yyx9UdQWAsh4qLADTspUygcx5ijtoOuyK3e3agwat0CEGTK0jO7SOxA0uzknS507zTL0jY/odlYpuZiMY8ZSI/kxqwiVfaHmKRx2zo54zHNGkkZsSrqGW44Gx5isvNs2sUVPcrcZ8M8U80/SOuFTDxRiIRiJDZ2BIJztcsL6XufdGbny4jEbSxeNjjjfDSzHCl3kKusUIWzRrazKbJcdvvrRJ4syMtyuZWXMtrrcEZhfS4veq7ujuvLs5GiE4mwwDGKMwrHIHLFmvIDZr8Ne3kBW9rsWtFS9J22ppMZBhsNK8ZieIM6OVPT4g5YlJHZGHb96rnuftuTFpNMbfZzM6YU5bM0UfVMjG+uZgSNORrLd4MBiVlwsTqRjcVJPiJOYWbEN0MSBhp91GGbQ6Zq2jZWzUw8EcMfqRoqL4KLXPedSe800qSRkbbHEkYYWIBHfTRYXhOaE3HNDqD/AJ51CekbbH2bAsVlkjndkXD9FbpHlzAqoBBuunWHMac7F/uxiMW0J+3xRxyrbrRuCrjKCWKj1CCbEXtcG1hakrFj3mix7P2qsunquOKnj7u0U9qv4nB5jmU5XHBhp5082btYk9HLpJyPJv70rRqZKUUUUowUUUUAFFFFABRRRQAVH7U2l0YyrrI3AdneaXx+NESFjx4AdpqIw0JuXfV2+A7K1Ixs9wuFy6tq54njTiqN6UulEcLffHBKz/bPs75JgCAI3vzRSSSOBIF7cQ93b21HhsDAcTj0mWRzHBMQVzKSciOTc5gB1i1rHQnS5pWLEvNFf9I25rR9Li8KpyuAcXCvE5TmXFRjlIh6x9/IveA3NxUsWIw2KwyNLh5WOFxEcSljExOYqF5R3++QngCyE6VtdRux93cPhOk+zxLH0rZ3y31OthrwUXNlGgvWqeKZjhm0Re2vR9hsVivtEufVBHJGrlI5spuply6sBYC1xfKvZViZ1RRcgKNBrppwpE4ktpHbvc+qPD2jUdtXbWGwYDTyjOfVB60jfgQcvh30uXg3CySX2lm9RNPabqj3Dia5ZGtd5LDnlAUf9RuaoG1/SVIQTGFiS9gzHO593qg93W8az/a+88+IY5pWI5XJJ8uA9wqseFshP8iMTa8Xt3BRfpJ47/tS5z5AmmB392cDYSIT3Rk/01hxZjxYnxJrzoaquBfZzv8ALfiNzO/WA5uo8YiPpTrDbxYGT1Jo79zlD8bVgnRE2Gp7Bx8hSkUVza6ppfrA2PwNuflR+lfZq/Kf0fRcZuLpKSO+zr58fjSoxLD1luO1Nf4TrXzvhNsz4dvu5CttOqxAPlWgbH38xCKplUSAi9wRcfvAWPl76nLhaLQ/IUjTY5VfgQbG/eD22PA0rVb2ZvFBivVa0nZ6sg//AF8al0xZX19V9sDh+IcvEVFqjoUkyp7F2dLj9ovjcTG8cOHZocHDIpVswPXnZTzvw77ewKjN+961xM64COUxYbpEjxuJCkqpa9sOGAsCSpBJ0vpwDVoW0cO0sLpHKY2dCqyoAWQkaMt9P80I41Vt2MMuydnSDGJHEsUjFpVbpPtGqlJcp1Dk5VCnW6jhTJ+mNeEvsjBDZ8DLPi80Cv8AdNOVUxRmwWJpSRnsb2JtpYWqUmhWVQQQdAVYG4sdQQRxBrM9tY07UxuHCQs6JgXxkeFnPRq8xkKp0o4EEZSNbMLagMTVt3Uwf+mbPijxcyKc/MhY0aV7rCh7ASe7jyFY176CZatlbSJPRyeuOB9ofn86lKgMXhs2o0cag8PdUlsvH9Iuujrow+tI0UQ9ooopTQooooAK8JtXtRm2sTZQg4tx/D/f86AGTy9NJmPqLoo+v18qh9+vtf2J/sBtMCCbfpMg1YRci+g0PEXA1tU1ELAAcqo+J2zj9muzYlftuCLM3TRKFnhBN7PHwKi/hb9YcKokTbGWwPSoRGv29AYmJjGKiW6Z7ax4iHjG9r3AGo1AI1o2huAZVf8A02bDtgcVrJFIS8UT8p8OUvZh2XFuBuNB7tTYUGNddo7M6GaVWvLA4HRzXBBEiN+jlysdSBfjx1N02JsODCIywRLEHYyOqkkZiADYnkLWA0HcKdtLKFSb2Pdn4UQQRx5iVijRMzHUhFC5m79K4J6TU6R9nAt3nsXupMydIbn9GOH7RHM/sisq9IPpCOILYfDNaHhJID+l7VU/+n/N4ccjFyZk5qCtkxvl6VBHeHA2Zh1WmsCi90Q4Mf2jp2Xqg4TZM2KJldyWYm7uWZmPjxtUbBpyB8QD86s+7mMdplSwCWPVAAAAU6j3/OutQ6LBwfs/ZLJI4bd6OwzLnsABm1A7bDgL1W8TsR1ksUIBchSeqp10sTpwrSIsNQ2zS4ZXylT6oy6rbW5voTw5UinRaXCpFGO7fRgiS+bQjKGKkHlmCGzXsPeKe7P2LEl2kGZVF7k3FxxIWwJB4i40seNW3E7Jd8lnACkMCAVbMNBa2mWxPf366NMXIMNnzZGzSDIpNmCsNb8TlXQcKO7YfqUSN2TLhyQVyJI9xlC5SByW/AnT3082jsFJhZ11HBhow8D9DTXa27ilVlgGUEFirMF0Gt0B7rm1+FrVJ7vY3poyGILroRzI06x8T2VjfqGS/wAWig7Y2A0Da6ofVbt7iORpthca8Wg1Tmp4d9uY91XDfRusia2ALHTQk6Ajtt1vOq/jpVdEVYlQre7A3LX5a6+ZNVjK1k5pw6t0OoXLqJItbcVvZwRyzdvYTbx7LXu/vuy9WYllGme3WU9jjn4/PjWfYaHrfpOjuCM1jbwa3I1KbNhdWKyLYkAK4N1bLfQkaZrX79KWUUx4TaZsWFxQAzRm6HUqDpr+sn5c6Nu7Gi2hhWhcnK1mVltmR1N1YA6XB5HvFZxsbbD4STiTCx6y+yT+uv1HPiNeN/wm0BbOhup1YDmPbHf865pRaO2E1IabE3di2cJ8VicSZZ31mxM1kAQEWRVuQo0XQcbADgBUFicRPt68cQMGy8wzzOo6XEZWvaNT6q3HHu1uerVt2zsODGpGs6dIiOJVGYgEgEa2PWUg8Kg9s78ZJPsmz4PtGKXqlVGWCC2n3jaAAdgsBwuOFYs/9Gf9Fj2Dgnw+Hjhmn6Z1uquRlZlF8gIuczBLXPO1++nMpMbiRfBh2j/PpWbbF3YxOLvi58TKm0YcQUQSJbDxBHGdEQaOjoTqpAPDtJ0xjyNY1Rqdk1FKGUEcCLiu6h9iz5WMZ8V+o+vnUxU2OmFFFFYaBNVuWbPIz+4eHL/O+pjas+WI9p6o9/H4XqBU2poispfpKgmZoWKYh8GiuZfssgWVJLjJKVscyqL2HDU3I0prs7fyRUiXCq+0Io4r4iRmC4q5c8IrljlUa6Ne462hNX/PVe23uNhcU3SMhjmvfpYG6KS/eQLE95F++qprTJtPaPd2Nm4ORhj8NC0TSoVIIMakFgSxiHVvcesNDqeOtTuIkzHIPFz2L2eJpDB4aPDQLHGMscaBVF76Dv5k/M1G7c2yMHhZJn1fiB7TtoieH0BrNsLpFY9J2+GRfskBsxA6Yj9VCNIx3kanusOdZnHHXUszSOzuSzsSzE8SSbk05girshHqjzOWbnI6hhq57lYAdd/BeHffQ+A18RVZijrRt19ntHAubieta2ouSRf3W86XkeCvDDJIxwV1DhFQmyqMx0yrY3PG558PhTuOKjE5lUZBc310J04nh3A++1c1nbRC7y7QeBFyCxYkZjY2tyA7e+q/s6d5pIo2dj17hgQGBJuWDEcePw7LVokmFDAqwBU6EHUEVAJuwiYtMqt0eUve97OjAgZiNBw53NNGSoSUW3Y22ts6cIIVPSo/VzOt2Q8eswFrcbG1xaqmmeGS4ujqbd4PMEcxWs9HUHvBu9FIC5OSQ2UNrZm4KpHfoKIz8Zk+P1FH2ttJsRlLKoZbi631BtoQSeBv51FPFT9kpJ46usHO8kZJFThtsvcX0HVzEDUlWBzW7coy99dyR01ljpibtaJXG4xJIWdC3VIvYlWXXuvyPeNKW3R3qMUoie4jY2Qtybja40sbg9motxsEd30jZJI8tnIOY+0p007LX+NRSbANns1nSWynW1lsb294PupaWh05Jpo2bZ+LsQP1W1XuPNfqKY7VEGBll2g7SKGjSKVEXMsjBgI3KgeuL5Qbga68ahN39pl0yMesLa/tDgRVshm6WPiVJBBItdW7RfS4Oo91czVM7YytFA2/vzjZOjCo2Bw8pIDlOlxhQKzGRYQcyrYcQP3qlfRiJR9oOXEfZXaN4XxVulkkKkSvb2TZTz5anWpHd7cmHCv0zM8+KPrYiYlnuRY5Bfq8SOZ76seehtaRqT2ztnIIYcVN6scUgZQRwIBqslql9hzXQr7J+B/vepsoiSooopBiG29Lqq9gv56D5GonNTrbMt5G8beQqPz1RaJvYtmozUjnr3PWmHGJa7KvL1m8F4Dzt5VmPpS2z0k6QA9WMZ2/G408l/nNaKZheRjwHVv2BRc/EnyrDtoYwzzSSnjI7N7idB7hYe6rcUcnNzyqNHEKVIwR1L7t7i4jFDMq5U9pquuE9ERtrOAfCrS5Ir05uPhm80VfdTZwlnGbVUGcjtsQAPM391aLFHUI26z7NdSZI26ZlgjzA+ubvYgfso3vtU5Ng8TEpd+hKKC7ZQ+bKou1teNga55y7PB28ceqpjmOOl1So/EY89AskQBLmMJmvY52HG2vAk0v0eKUZmEGUC5sHvYam3W42qZWxvtXplZDHIBdwFToixbQk5mvwsO7xp5s/aCzBsoYZTY5ltrcjQ6g6g8DSGIxIkjhniAZmKiLNfL97YEkDj1b0htKB8JH02KMTRB0FghJDSSKo6NRpcsRqbnjWmekriIwVOY2W3WN8un4uQql7Tj6CUSrIhsc0MdmvY8CRxAtqCT2W41MYiKTaReOHKscbA5mzXZteXC3jUdtDcOeKN5C6MERnIAOYhVJsNeNhTRpbYkrekQG1NoGdgzKqtaxKgi/ZcefnUey0sr5lDLqCLj3jSrFBuHMygmRBcA8CePvq1qJGnLRUJEptKlXqT0dS20lQn8JH1qtba2DLhmAkWwOisNVPv7a1ST0LKDWyvlihzKSCOBHGrDsxLwK3NsxY9rXIJPebCpaP0YyOobpV1APA86fYHcCeJColQi99QdL8bWNY5x+wjxST0VrDzGOQHlwNXbZOM63cwv+8ND8LVGz+j+Y6mSPt4H86jN2driSJHHAEHXs4H4GkdSWCkbi8l+zUZqQR9K9z1E6BbNUhsWW0lvaBH1HyNROenOAls4PYQfjrWM1FsoooqZQp+0pLue8sfM00zUptFuv7vqaa5qsiLFs1Gekc9cyPofA/KtMIfeHGdHgJm5lH83JA/mFUz0b7sfa8Tdh92mp/KrBvvLbZ5HaIh/GpqY9DGGAwrvzZyPKq31g2Qce3Ikyy7z7zwbKwokkBtfJFEls0jW9VewW1JPDxsDnqemTHu2ZMHh1TkHeQtbvYED+GufTE5k2lh4z6keHMgHLM8rgnyjTypxujuYMZEz9Jls1rWvSRjFR7SKTnLt1iJbQ3yn2nicCj4YxdFJI75ZM6MxjyxspIBFrubHt41sMMYmgU8nQA/vCxrNNubl/YsNLielLdCvSZbWvZhpflV83N2oJsKhHC7W7he4HupZ1XxHg5X8iqbBJfC4FDxDAN/yUZT8bVcVPLlwNVndeC+Llj5QzYy3cHnuv8NL7u7U6bEY9L6RYp0HgqRL/ADBqyRsNDPdw/cYOM8UlkQ/8jOnztSXpa2jZMFDa/SYnOV5FYUJ17szofdTbdeNhtTGISckc0zKCTYdNkk0HL1qivSBiTLtaJBwgw1/35nP9Kx0yXyQl/B/wXz0f4cR4MudMzMxP7I/sKk92ttLjsHFOBpJGrMvIEqMy+dxUHvLi/sexJyDYrhii/jkAjX+JxTf0RSZMJ0PsZSPAj871Nq05FU6qJQEwnQtJAeMMskX7qMQh965T761iVymGLjisTML8LqhIv5VRd+sF0W1JOyeOOYfiX7p/5EP71aLNg8+HKDTNEVv2ZkIv8apN2kyfGqbRmG6XpExkkkf2pIWhlt1o1ZHQn1SQWIYXsDz1v3Vcd9sOHwE7EXMcZmXxiGfj3hSPeaquxPR7PGY0kyhI8oLA+tl7ByvU36Tdrrh9mTC/XmX7PGOZaTRreCZj7u+h1a6hG2n2KvgfS3PeNTgV6O6qX6ck5bgFrZOzW1af090zDhlzDyvWEwJZUHYF+lbhD/w4/wBv+mt5IpaF4puWzN4/Szi3jDLs5MrC4P2k8D+5UFumrRx9G2hy8PP8q72MP/Bw/gFJ4OYDEi3Z9SKqopXRGU22rNJwM+ZFPaAfhS+aorYst4k8Kf5qg0dCeBbNS2Fbre40zz0vg2649/yNYMWz7fRUTnNFTopZE7V0cfhHzNM81Pt4VtIP3h5N/eorNVVok9i+auZD1T4H5UlmozVphWN9jfAn/lH+Jam/QrjQcNLH+sr3t3MND538qht4482CkHMKf4Df+mqruTvScBiRJYtGerKo4le0ftDiPeOdV69oNHO59eRNmh+lnd9maHFoLhFaKWw1CFsyP4BiwP4h31Xd095cTh5oo4yn2dnHSKUBY306rcuVa5s3akOLhzwussbDWxvb9lhxU9xsajDuPhekEgTKQc1gbC/hUlNdesi8uN9u0WcekU//AMnGf7J/mWo70YYq8DJ7JUjwIFPvSVKF2Ti8xC5oiq3IGY5lsBfie4VW/RpicsxX2ox5j/vWRXwY0nU0XvYuzuixWJkPCVw4/wDjjB+KtVF9EuIMkuIlYG2IkmmBINjmkJ07dCKu29GO6DA4qXmkEzD8QjbL8bVU/RzthRDgoWFnQZeGjKUOvcdBpWLKbNdJpFow+xOjxWIl/wDVKN5RRJ/QazzZ9sTtXFvmN2xaxZctwY8OuXMGvp1kGn7Va/tOdYopJW9WNHkPgilj8BWSeiLAlx0retlZ2P7crXNbB4bMmspGnT4ZZUKOoZCLFSAR3aGvNkbDiwxJiTLm0Op+tZr6WT02JweGJIXLNO4BINuqifKSme5GCTB4xHjZxn+7cFyQVYg8D3gUKDcbsHNKVUXD0qYTTCTj9WVoW/DMtx/FGo/eq5NN0eGz2vkiL2va+VL2v7qYbwbN+1YZo+eaN1/FHIjj+W3vp1tAWwco7IJB5Rmpt4SKJVJsyub00YiRAYNm2LC4aTEZl1/ZVASPeKqWMbE4ycT42QMy/o41Fo4x2KvLlrqTbUmltjH/AMNF+BflS0hrrjBLRxy5JPA3biPEfOtsh/4cf7f9NYix1HiPnW3Q/wDDj/b/AKaTl8H4PTEdl7WRcChuCyoAVvrfgB/eo7YEt5QTxJJPneoXDH7tfAVKbAPXJ7AavVI5HK5GpbCb7pPCpLNUXskWjUdij5U9zVzPZ2rQvmpxs8/eL7/kaYZqe7IF5R3Bj8LfWsYyJ7o68qU+xUVGy1Ff3uisQf2j/EL/AEqt5qu29WFzRMR7N/epv8r1Q81VhlEp7Fs1Gakc9GenEGWMS4kU8Dr7mGv1rLWiKOynipK+RtWqYzQg8j1T79R8fnWfbz4TJPm5P8xofhaq8bObmVoa4TMrZ45Hif24naNvNSKlhtjHsLf6lirf7zX873qFgepGF6pKKZHj5JLFno2Isj55pJJn9qR2Y+ZJNTNmy2SR4zwDRuUYeDA3pnE9Oo3pKLW2IS7OmkUpJjcU6NoyPiJGVhxsVLWIqTCELZWZCBYMjFWXvDDUGklalRe1+XC/K4tcfEedYNdnkGzWljeOfaGNAZSLtiZXjIOhR47m6kXH0qTg3QkkyxYfHPHkyBxBK8YKkaPcEdJbhw0vUeGq1bl7PfOZjomUqL/rXI1HcLUksIpH5MdbN9H8UUvSSSy4hsuW+IlaRgovYAnldibXHbTt9zICb3kGpNg9rX4WNri3jepvPXJeodmdHVGd7Z3Gxcd2h2hjXT2RiZc477A6jwqAxOysWq/eY3HhWFuvPMFIPLU2Ola+z0z2gA0bqwLAqQVHE3HLvp1P7QkofTMqghEaKg4KAB7qTkap3FbrTqCQFbuVtfiBUZithzqLmI8baWY+Skmrpo5XFrwiZnphPj8SL2xuKt2DES2t2WzcKczvUbO9UpPZBzcdDTLlAA5VLbuRXP4mA917n4CoaZvjVs3VwuoPsj4n+3zoZsVbResLoKWzU3jNhXWeuY7RbNU1uxFmkJ/Cvmf7VX81XDc7DdQN2kt7h1R9aSWEPDZaaKKKgdA2x8WZD3fLn8KzDGwdHIyH9Uke7kfK1auRVD302flZZBw9Rvmp8rj3CqcbzRLkWLK9mozUhnoz1cgdzpmUjt/wGqxvBg+liOnXHwYfn9asmeo/aEdutyOjfRvpTREkrRnUbU+glrrbeByOWHA8fHtplFJXQsnFJUyaikp3HJURDNT2OWlaKRkSSPSyvTBJaWWSkoomOw9adslrQRjMpARRdRYHTsrKRJVk3S23kfomPVc9Tufs9/zt21OcbRbjlTL50lcmSm3S1yZqhR02LtJSDy0k0tISTVtGWdSy1D7a2sIYy548FHa3IU6mnrP97to558oOiDL3ZuLfQe6qwjbI8k+qshcTPck8zrTCV67lkplPJyHE11aPPS7MUwy5nvyFaLsDCZEF+J1Piaqe7ezMzA20X4n+1XuAWFSm/Dp41bsdhq9zUjnrzPUi45jBYgDiSAPE6CtN2NhBHGAOQCj3Dj53qi7p4EyTZraJw/EdF+p9wrR40sAOyo8j8L8a9OqKKKkVCo7bezhNEyngRa/Z7Le41I14RQsA8mM4iIxuyMLMpII7xSeerhvzsI/pkGqi0nevJ/dwPd4VSc9dcXas45Lq6Fs9eObi1JZ6M9MKQ20sFplPA+qf6TVSxOHMbWPCtCnQMCDwqvbU2fybhyb6HvqkWQnH0r8ctO4p6YzwlDY0JLVDnqtExHNS6zVDpPS6YmsoZTJYTV0JqjVxFdielop2LlsDeSUypG7Z1a4u2rDQm+bnw51amxFZ9unrMW9hfi2nyvVsbFVGccnVxy+OR++IppiMYFBJIAGpJOgpjiNoqoJZgAONyBVO2/vP0oKR6R8yeLWPwFEYWZPlUUSO1t8+KwjuznT3qv5+VU+Wa9cPLTSbFchqfgKukonH8uR5Op8Rbx5Cl9l7PLt3niewUns/ZzO3aeZ7KumytmiMfPvrG/SiXiH2zMGEUADhUiGpuptXWepMusC2evVNzYak6CkM9WncnYhkfpmHVU2S/N+beC/PwrG6VjRVui27sbI6CJQfW4t+M8fIWHuqbrlEsLV1XI3Z2JUFFFFYaFFFFACWIgDCxHnw14g91ZTvVsA4WS6g9CxOU+yeaH6do8DWt0y2psxJ42R1urCxHyIPIjkaeEurEnDsjFc9Gen28OwXwkmVtUN8j20Ydh7GHMVFZ661k4njDF89JyqGFjXGejPWmEPtDZWmguOzmPA/Sq9Pgyt8vvHMe7lV4JpnisAr8Rr28D50yZOUPopYltx0pVZalsXsQ8rHx0PnURNs4ryK/L4U9kml6KCauumpkY2HAg1yWfsHxosP1rxl/wBhERwjSzN1mPM9nkPrTPaO92UkRAE+0b28tKqsm152XKTceH1pqWc8wPD+9JXpbNUmSWO2m0zZnNzawsAABTCTFgc7nsFcLg2btPyp9hdiMeVviaa2J1it5I4ln7hUns7YpblYfH+1TOC2Kq62ue01LxQAUo+XjwRwGzwgFhUkulIhq9z0rHWBfPRnpDPT3ZGy5MTKI4xrxZj6qr7TH/L1mjVkebA2M2KlCi4Qau3sr+Z4D+1a3s/BLEgVRYAAAdgFNNg7DTDRBEHeSeLNzZvy5VK1yzn2Z2ccOqCiiiplAooooAKKKKACiiigBltTZSTxskihlPEfIg8iO2sm3n3TkwbZtXhJ0e3DsVxyPfwPwrZqTnw6uCGAIIsQRcEHkQeIp4TcSc+NSPn7PRnq+7z+jU6yYTxMJP8A9bH+U+fKs+njZGKupVhoVYEEHvBrrjJS0ccouOxTPRnpvno6SmEsXJpJ4ga56SjpKAEJdnKeIHlTdtjp7Ip/0lGetsWkR3+jJ2UomylHIeVPc9HSUWFITTBgUusYFcZ6OkoNwLhq9z03z0dJWG2OM9GekFJJAAJJ0AAuSewDnV53Z9G8klnxV0TiIxpI34j+oPj4UspKOxoxctEHu/u9LjHsgsgPXkI6q937Tdw+HGtb2HsCPCxhEHeSfWY+0x+nKneCwCRIERQqqLBVFgP87ac1yzm5HZDjUQoooqZUKKKKACiiigAooooAKKKKACiiigDwiovbW7MGLW00YYjgw0dfwuNfdwqVorU6MavZk23PRXNHdsMwlX2Gskg9/qt8PCqVjMLJC2WVGRvZdSp91+NfR1N8XgI5VyyIrr7LqGHkatHma2QlwJ6PnPpKOkrZNo+i3By6qrwn/wBt9P8Ape48rVW8b6GnH6LEqe6SMr/EpPyqy5Ysg+GaM/6SjpKtOI9FWOXgsT/hlt/OFpm/o52gP/LE+EsR/rpu8fsn0n9EF0lHSVOr6OtoH/yxHjLEP66dQei3HtxSNPxTL/Rmo7x+w6S+isdJR0lX3B+huU/pcTGvciM582y1YtneifCR2MnSTH9t8q/9KW+JNK+WKHXDNmRwRs7BUVmY8FVSzHwA1q4bE9GOJmsZrQJ2HrSHwQGw95HhWrYDZMUC5YY0jXsRQt/G3H306AqMuZvReP46WyD2Dufh8ILxpd+cj9aQ+B4KO4WqcAr2iott7OhJLQUUUVhoUUUUAFFFFABRRRQAUUUUAFFFFABRRRQAUUUUAFFFFABRRRQB5XtFFABRRRQAUUUUAFFFFABRRRQAUUUUAFFFFABRRRQAUUUUAf/Z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8" name="Picture 4" descr="http://1.bp.blogspot.com/-yhJuZAINKyk/TWFWqoaSgzI/AAAAAAAAAhQ/xKl1D7r7N-k/s1600/Nikto+%25281%2529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73" t="14464" r="5962" b="8364"/>
          <a:stretch/>
        </p:blipFill>
        <p:spPr bwMode="auto">
          <a:xfrm>
            <a:off x="152400" y="335331"/>
            <a:ext cx="5974915" cy="416046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Users\mhenni\Desktop\nikt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2819400"/>
            <a:ext cx="6343650" cy="393382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67454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2426" y="457201"/>
            <a:ext cx="8181974" cy="1219200"/>
          </a:xfrm>
        </p:spPr>
        <p:txBody>
          <a:bodyPr>
            <a:normAutofit/>
          </a:bodyPr>
          <a:lstStyle/>
          <a:p>
            <a:r>
              <a:rPr lang="en-US" dirty="0" err="1"/>
              <a:t>Sqlmap</a:t>
            </a:r>
            <a:endParaRPr lang="en-US" dirty="0"/>
          </a:p>
        </p:txBody>
      </p:sp>
      <p:sp>
        <p:nvSpPr>
          <p:cNvPr id="7" name="AutoShape 4" descr="data:image/jpeg;base64,/9j/4AAQSkZJRgABAQAAAQABAAD/2wCEAAkGBhQPEBQPDxAUFBQPEBQQDxUVFRcPFBAQFRgZFBQVFBQXHCgeGBklGhQUIC8gIycpLS0tFR4yNTArNSYrLSkBCQoKDAwOFA4PFDUkHiM1NSkwLSk1LDUuNSw1KTUpNTU2KSs1KSk1Ly8pNTUpKjUpKSstNiw1LCkrNS4sLDIpNf/AABEIALAA6wMBIgACEQEDEQH/xAAcAAACAgMBAQAAAAAAAAAAAAAACAECBQYHAwT/xABMEAABAwICBQULCAgDCQAAAAABAAIDBBEFEgYHITFxEyJBdLMINDVRYXJzgZGxshQXIyUyM1XSFVJTYnWSoeFCQ/BERVRjgqLC0eP/xAAYAQEAAwEAAAAAAAAAAAAAAAAAAQUGBP/EACYRAQAABAUEAgMAAAAAAAAAAAABBAYRQkSBgsECAxITBTEhQVH/2gAMAwEAAhEDEQA/AO4oQhAIQhAIQhAIQhBCpLuV1WTceCgcv+ea/wDsW8ft/wD5LqLdyWNnRwCZ0Ljle719zy8otN8/8fLSfp9HTa97/mMfq39uFKhSu1mQhCEAhCEAhCEAhCEAhCEAoJUrzmbcEA22GxG8bN4QXzKMy1DCYJHVNYx1XUFtJLE2IF7Tma+lY5wdzdvOeXX8dujYsJV6UVAwqaPlyK2lhD5JbDM6HI2WOYNItzw5rN32g8b2oOl3UrzjFha/9/7r0QCEIQCEIQCEIQCEIQQqybjwVlWTceCiKSyN6PUmdCWJvRwCZ0KukcWjZ1Xl93AUqFKsmLCEIQCEIQCEIQCEIQCEIQCiylCD4Y8Gia6V7WWdU25c5nc+zcgvt2c0AbLbl5TaN0743QuhaWPiZA8XIL4Y75GOcDctGZ2wn/EVk0IKtZbZ/dWQhAIQhAIQoQShVDlhcS02oaUls9bAxzftNMjS8cWAkj2IM4hai3WxhZIH6Qi2+eP6lqzmG6R01VspqmGUgXIjkbIQPKAbhBkVWTceCsFWTceCiKSyN6OATOhLE3o4BM6FXSOLRs6qy+7gKVBUZlZMWshVui6CyFW6C5BZCgFCCUKuZF0FkKpcpBQShQVGZBZCrdTdBKEIQCEIQQtc0106p8Jh5Woddz7iGJts8rh4vEBsu47Bf1L7dKdI4sOpZKuc82JuwDfI87GMb5SdiUzSfSWbEql9VUOu555ovsjZ/hYwdDR/7PSgzmmGtatxIlrpTDCTshiJY2377vtPPHZ5AtLuhCAut+1G+G4PMm7Ny0Fb/qM8NweZN2bkDRBVk3HgrBVk3HgoiksjejgEzoSxN6OATOhV0ji0bOqsvu4eNZ92/wAx3uKSUlO3V/dv8x3uKSMqyYsXRdCLIC66j3PB+tX9Uk+Ji5cuodzx4Vf1ST4mIGRCCgIQcf7pDvOl6y7syl+zJgu6R7zpesu7MpfEGe0FP1pQ/wAQpej/AJzE4jQk70E8KUH8Qpe2YnECDHaSd51HVpuzckwJToaR951HVpuzckuKCQ5Nlqm8C0XoT8bkpgTZ6pvAtF6E/G5Bt6EIQCq5WVXIF87oPSszVbMOY76OlaJJR+tO8XF/NYR/OVyIlZPSjFDV1tRUk35aeSQH90uOX/tt7FjEFmt2+5d41dajYhE2pxVhfI8BzKe5a2NpGzlbbXO/d3DyrStR+i7a3EhJI3NHRM5dwIu0y3tED67u/wChM2AgwY0GoALfo+kta33EfvyrwoNXlDT1LaunpWRSszWdGXMFnDKQWXy7j4lsqEEBVk3HgrKsm48FEUlkb0cAmdCWJvRwCZ0KukcWjZ1Vl93Dyq/u3+Y73FJGU7lX92/zHe4pIyrJi0JgdUurygrcKiqKqkZJI58rXPJeCQ2RzRucBsACX5NFqNd9SQekn8v+a5BkPmhwr/gI/wCaT86yGB6BUNBLy1JSsikLSwuBeTkO0jnOPiCz+ZSCgAhSoQcg7pHvOl6y7syl8TB90j3nS9Zd2ZS+IM9oJ4UoOv0vbMTiBJrohVNhxCkmlcGsirKeSRx3NY2VjnONugAEpmxrawv8Qi9j/wAqDPaR951PVpuzckvKabHNaeGSUs8bK+IufBK1os/a5zCAPs+MpWiEEBNnqm8C0XoT8bkpibPVN4FovQn43INvQhCAXxYy8tp5nDe2GQjiGEhfavixphdTzAbzBIBxLDZAlRQgoUjv/c3UgFJVTW2vqGRk+MMZmA9sp9q7GuRdzhNehqWdLasO/mjYP/ErrqgCEIQQqybjwVlWTceCiKSyN6OATOhLE3o4BM6FXSOLRs6qy+7h5Vf3b/Md7ikjKdyr+7f5jvcUkZVkxaFbMqqbIC6ZvUH4Hb1ib3hLImb1B+B29Ym94QdHQUIKDj/dI950vWXdmUviYPuke86XrLuzKX1BIKi6LIsgLouiyEAmz1TeBaL0J+NyUxNnqm8C0XoT8bkG3oQhAKrxfYenfwVlDkCW6QYaaWqnpiCOQmki277NcQD7LH1r4F0/X3o0afERVtb9HWsDr22CZlmvbxtkPrK5gg6x3PWkAhrpaR5sKyMFnlmizED1tdJ7AmJukmoK58ErJonFskTw+Nw3te03BHrTPavNalPicbWSPbFVAASROOUSHpdET9oH9XeP6oN8Qq5l5vq2tcGF7Q598jSQHOttNmnadiD1VZNx4KwVZNx4KIpLI3o4BM6EsTejgEzoVdI4tGzqrL7uHlV/dv8AMd7ikjKdyr+7f5jvcUkZVkxaEwOqXV5QVuFRVFVSMkkc+VrnkvBIbI5o3OA2ABL8mi1Gu+pIPST+X/NcgyHzRYV+Hx/zSfnWwYHgMFDFyFLEIow4uDQSRmdvPOJKyGZQXILIUAoQcg7pHvOl6y7syl8TB90j3nS9Zd2ZS+IM9oKAcToQemvpfX9MxOA2Bv6o9gSf6CeFKD+IUvbMTiBBi9I4R8jqOaO9pugfs3JMynQ0j7zqOrTdm5JcUAE2eqbwLRehPxuSmBNnqm8C0XoT8bkG3oQhAIKEINX1h6HtxWifTEhsg+kp3HcyYA2v+6blp8jkp2IYe+nlfDMwskicWSNcLFrhvBCdhc+1m6qo8Wby0JEVUxtmvtzZgNzJbf0d0eUIFfCnMslj2js9BKYauF0TxuDhscPGx25w8oWMQZJmk1U0ZW1dQABawmkAtwzLb9ScpfjkLnkuJZNcuOYn6N28neufLftRnhuDzJuzcgaMKsm48FYKsm48FEUlkb0cAmdCWJvRwCZ0KukcWjZ1Vl93Dyq/u3+Y73FJGU7lX927zHe4pJCrJi1VbMoQgLrqPc8H61f1ST4mLl1l1DuePCr+qSfExAyIQgIKDkHdI950vWXdmUviYPuke86XrLuzKX2yDO6CeFKDr9L2zE4gSd6CD60oOv0vbMTiBBjtI+86nq03ZuSXlOhpH3nUdWm7NyS8oAJs9U3gWi9CfjclMATZ6pvAtF6E/G5Bt6EBCAQhCAUKVCD48SwiKqZyVTCyVh2lsjQ8X8YB3Hadu9aNiOofDJiSyOWEn9lIbNPkD8wXRUIOUs7nOguCaiqI6RmiF/ZGtp0Z1XUGGyCanhPKtuGyPe57gCLG22w2HxLbUKABVl3HgrXVZNx4IFkb0cAmdCWFvRwCZ4KukcWjaVVl93Cr2Aix3EWPA71qXzS4V+Hxe1/5lt6FZMW1H5pcK/D4va/8yPmlwr8Pi9r/AMy266lBqHzS4V+Hxe1/5lkME0FoqGTlqSlZFIWlhc3MTlNiRtJ8QWfQggIQUIMVjujFNXtaysgbM2NxcwOvzXEWvsI6FhTqmwr8Pi9r/wAy29BQarSasMNhkZLFQxtfE9skbgX3Y9pzNcLu6CAVtQFkIQUqIGyMdG8ZmvaWPB3FrhYj2Fan80uFfh8Xtf8AmW3oQaj80uFfh8Xtf+ZbJhuGR00TYIGBkcYsxgvZo3227d5K+tCAQhCCCtD0n0+qG136LwqlZUVLYuVmdI4sihbsNjYi5sW9I+21b4VyHEqs4Hj1RiFVFIaSvhAEzGGURSDJzXW2jazd0gi3TaB02DE+TihNY+KKWRrGvbnDWmctBcyMuPO23ttKvVYzDE/k5J4mPyGTK6RjXcm25c/KSDlABJO4WPiXCtZhFTiHymd0gpazD4jhzvkxqy4vDTkjZnYI5CS47T6totlJ9Hmz41hdHWtdIBgzWytlvG9xbypAka152jmgjMdo3lB0puntMcR/Reb6XkhJnzx8mXE25L7WblOnLbctaxjWTUU+GVdW+OmZNDWOpaZrZmzte27bOcGuN3hpJy3G69gF8cWCQjS3ZE3ZQCpG07J75eU377bPEtJqKRj8AxN7mguhxx7oj+o53JsJHqJHrUjqOi2lNXJPS007qSVs1CaiWaKZmZ02Y2ayIOuWgAAkN3gm+yy3GLEY3vdEyVjnxgGRgc1z2A7i5gN238q5HTYcIcdpIaVojtgTuSaDsa9zZHX2/vOJWvassKJxCmAfMyrp3TOrW/JMmS99lTUOmu4Ovs5hN+jpUDpesTTV9J8lFHNEXSYjHS1I5kpYHC7muG3I7+q3mTceBSwU8EbI6VkkEra6PGmtrZHtcGnnXawuJyl28237zuO1n37jwKJLI3o4BM8EsLejgEzwVdI4tGzqvL7uHzYnUmKCSVoBMcT3gHcS1pcL+TYtE0B01r66L5bWwUsVEYZHiRjy12dhsQ4Pecrdjtp8S3XHu9Z+ry/A5cY1MxYbJBJBle6smo52VbXZ+SdT5r2G3LuybvKrJi2z49rVM2GRV+HHky+ujpntkEb3taSb3aHENva48i3HSHSIw0lTNSOgllpgRkdMxjGy3AyyuzANO2+UkE7tl7rhlNh7BoxA9rQHT4qwSkEhz8pe1vT0A22L7K2gZTx6SwQtDY4zTNY0EnKOV8pv0lB3KkxpvyeGaofFE6dkezlWFhleAcjH3s/adlt69KrHIInFstRCwtYJHB8jGERk2DyHH7N7C+5cWxqGMVGDSYjDJNQHC4omtY10rflZadmRm0uN49g32G+xWI0+hiZV4y2shkdUP5CTDn5XOayDMA52YbGty5W3Oy4tvQdZx3SyWPFsMpYXsMFc2Z0tg1+drW5mFr/Fu3Ldlx7/AHjo11F/YBdhCD5sVqjDBLK0AmOJ8jQdxLWlwv5Ni53JrOqBg1JiXIxcpVVTYJG2kyNaXvbdvOvezRvJ3rfdIe9Kjq8vwOS8DQ+mjwWhxJrXComrWRyOzktLeUeNjN25rUDFVWLxQuyyzRMOVz7Pkaw8m37TrOI5o6TuCiTGoWxtmdPEI5CBHIZGNY8ncGvJs6/kK4ZrGgjbieKfLoZZJJaNjsMcGvc1ga1ud1wbBrdtzu2OvvVq2KMQYBJXwyS0IpnRytYHPby7r5AWt2knm2A2mxsg6NQaYSnHK2jllYKWlo452khrMhc2Iuc6Q9HPdv8AGtr/AE3ByTZ/lEXJPdlbJyjMjnE2Aa++Um+ywK4JrAw98mJYl8nuI4aGjlnitkdJSsEBczxty81x8w+JfXp/JDNJQVDSWYY7D+TpbQGsjiqAXAxckHttJbI25dvb5Cg7nUYpFG9kb5Y2vlvybXPa10gG05Wk3dYeIL6IZQ9oexwc1wDmuBDg5p2ggjYQR0rhtZgIfPo9R1XKPY6Koa9srTBIYjZzWPY17svNsLZt2w+JdwpKZsUbYo2hrI2BjGjc1rRYAeoIPZCEIIUOCshBQNRlV0IKWUZV6IQeeVTZXQgplUPGw8FdUl3KAsrOjgEzjVx1up+q/bU+wfrSfkXYmrilO31dHl5QamoZ6XmvT6eu9r3+/wB2SVWyspXcyymVRZeiEFLIyq6EFLKwUoQQVUhWUFBW3+rqcqsFKCmX/W9FldCDzylXClCAQhCD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9" descr="data:image/jpeg;base64,/9j/4AAQSkZJRgABAQAAAQABAAD/2wCEAAkGBhQREBQUEhIVFRIWFRQUFBUUERUUFBYVFhQVGBUUFRQXHCYeFxojGhUUHy8gIycqLCwsFx4xNTAqNSYrLCoBCQoKDgwOGg8PGiwkHyQpLCksLCwsLCwsLCwpLCksLCksLCwsLCksLCwsLCksLCwsLCksLCkpLCwsLCksLCwsLP/AABEIAOEA4QMBIgACEQEDEQH/xAAcAAABBQEBAQAAAAAAAAAAAAAAAwQFBgcCAQj/xABHEAACAQIDBAYHBAkCBAcBAAABAgMAEQQSIQUGMUETIlFhcZEHMlKBobHBFCNy0TNCYoKissLh8BVzNIOS8SREU2OTs9Il/8QAGQEAAwEBAQAAAAAAAAAAAAAAAAIDAQQF/8QAJREAAgICAwACAgIDAAAAAAAAAAECESExAxJBIlEEE5GhQmFx/9oADAMBAAIRAxEAPwDcaKKKACiiigAooooAKK8LW41E4rb4vliXpG7f1R7+f+a1tWY3RLE1H4nb0SaZsx7F1+PD41GPhpJdZnNvYXQfl86XhwiJ6qgd/E+ZraMtg23JX/Rw2Ha5/wC1JMcS3rShe5R+Q+tO6pm7O/7YraE+FkhWMJ0oiYOWLmGTLIDew4ENYDkeNMl9GP8A2WQ7MLetNIfefqTXn+ipzLH3j8qpO/G3cZHjpI4MSYkTAti0URRPmeNmzKS6k2Kq3lTzereOU7AGKjcxzPFhnzRkqQzvHnynkNWHhTU8C2i1f6Ina3mPyr0bLI9WWQfvflaq1uLj5/teOw0s8kyQHDmNpbGQdLGWYFgBccOPZVwxM4jRnb1UVnPgoJPwFK7To1U1Y3VcQvqzX7mF/nelU2xOnrxBh2obH61RdzN/sTiJsNHiYorYqKWWNos6sgiZ1+8RiRY9G1iD2VYNtb+YTB4gQTuyN0YkLCNmRVLFRnK3K8Oy2o1rXF6BNbLLht4Ym0JKHsYWHnw86klcEXBuO0aioR4VkFyARa4NuXjxFNlwLRm8Llf2TqD/AJ30lIa2WWioXD7fKnLOuU+0NVP+d16mI5AwBBBB4EG4rGqNTs6ooorDQooooAKKKKACiiigAooooAKKKKACmuO2ikQux15KOJ/ztpHae1RH1VGaQ8B2d5/Ko6DCEtnkOZz28B4VqRjZzKZMRq5yR8kHPx/v5U32xtnD4CAyzNkjBC6KWZmN7KANSTY8eyoDeT0jQwCPoj0kTySQS4iIh/s8gXjksc7C+a3AhGteudiTDamz5sJimDToOhldbENpmgxSW4hgFcHnY8jVK9Yl/RLY3GT4nZ0kmHSXDYho3aJZFXpQVJKgqbgF1HiM3dVI9HO8ZOMjX7U0seIwweRJ8RneLFIxVlUMb9fKSFGtmHs3qY9GeOxDNPFi8STJhMuHMBRQqqtss5k9ZycpFzy8RVY3j3blixWJw2Hw8jtJNDjsFJGgtDJnIkDyGwRPW4njGnbTpbQrembJWJbRxMmF2jiMQsRMeE2i0ssoZbCLFBFaMpxNwvEaC/fW2Jewva9he3C/O3deos7rYctiWaPP9qKGdXJKN0Ystl5dvjSRdDSVlQ342UmI2vs9Gd1jngxETNE+RmUKz5c2vVbOARzBNO/SfgUh2G8US2ROgRFFzYLIlh2nhzq5pgoxktGn3Yyx9UdQWAsh4qLADTspUygcx5ijtoOuyK3e3agwat0CEGTK0jO7SOxA0uzknS507zTL0jY/odlYpuZiMY8ZSI/kxqwiVfaHmKRx2zo54zHNGkkZsSrqGW44Gx5isvNs2sUVPcrcZ8M8U80/SOuFTDxRiIRiJDZ2BIJztcsL6XufdGbny4jEbSxeNjjjfDSzHCl3kKusUIWzRrazKbJcdvvrRJ4syMtyuZWXMtrrcEZhfS4veq7ujuvLs5GiE4mwwDGKMwrHIHLFmvIDZr8Ne3kBW9rsWtFS9J22ppMZBhsNK8ZieIM6OVPT4g5YlJHZGHb96rnuftuTFpNMbfZzM6YU5bM0UfVMjG+uZgSNORrLd4MBiVlwsTqRjcVJPiJOYWbEN0MSBhp91GGbQ6Zq2jZWzUw8EcMfqRoqL4KLXPedSe800qSRkbbHEkYYWIBHfTRYXhOaE3HNDqD/AJ51CekbbH2bAsVlkjndkXD9FbpHlzAqoBBuunWHMac7F/uxiMW0J+3xRxyrbrRuCrjKCWKj1CCbEXtcG1hakrFj3mix7P2qsunquOKnj7u0U9qv4nB5jmU5XHBhp5082btYk9HLpJyPJv70rRqZKUUUUowUUUUAFFFFABRRRQAVH7U2l0YyrrI3AdneaXx+NESFjx4AdpqIw0JuXfV2+A7K1Ixs9wuFy6tq54njTiqN6UulEcLffHBKz/bPs75JgCAI3vzRSSSOBIF7cQ93b21HhsDAcTj0mWRzHBMQVzKSciOTc5gB1i1rHQnS5pWLEvNFf9I25rR9Li8KpyuAcXCvE5TmXFRjlIh6x9/IveA3NxUsWIw2KwyNLh5WOFxEcSljExOYqF5R3++QngCyE6VtdRux93cPhOk+zxLH0rZ3y31OthrwUXNlGgvWqeKZjhm0Re2vR9hsVivtEufVBHJGrlI5spuply6sBYC1xfKvZViZ1RRcgKNBrppwpE4ktpHbvc+qPD2jUdtXbWGwYDTyjOfVB60jfgQcvh30uXg3CySX2lm9RNPabqj3Dia5ZGtd5LDnlAUf9RuaoG1/SVIQTGFiS9gzHO593qg93W8az/a+88+IY5pWI5XJJ8uA9wqseFshP8iMTa8Xt3BRfpJ47/tS5z5AmmB392cDYSIT3Rk/01hxZjxYnxJrzoaquBfZzv8ALfiNzO/WA5uo8YiPpTrDbxYGT1Jo79zlD8bVgnRE2Gp7Bx8hSkUVza6ppfrA2PwNuflR+lfZq/Kf0fRcZuLpKSO+zr58fjSoxLD1luO1Nf4TrXzvhNsz4dvu5CttOqxAPlWgbH38xCKplUSAi9wRcfvAWPl76nLhaLQ/IUjTY5VfgQbG/eD22PA0rVb2ZvFBivVa0nZ6sg//AF8al0xZX19V9sDh+IcvEVFqjoUkyp7F2dLj9ovjcTG8cOHZocHDIpVswPXnZTzvw77ewKjN+961xM64COUxYbpEjxuJCkqpa9sOGAsCSpBJ0vpwDVoW0cO0sLpHKY2dCqyoAWQkaMt9P80I41Vt2MMuydnSDGJHEsUjFpVbpPtGqlJcp1Dk5VCnW6jhTJ+mNeEvsjBDZ8DLPi80Cv8AdNOVUxRmwWJpSRnsb2JtpYWqUmhWVQQQdAVYG4sdQQRxBrM9tY07UxuHCQs6JgXxkeFnPRq8xkKp0o4EEZSNbMLagMTVt3Uwf+mbPijxcyKc/MhY0aV7rCh7ASe7jyFY176CZatlbSJPRyeuOB9ofn86lKgMXhs2o0cag8PdUlsvH9Iuujrow+tI0UQ9ooopTQooooAK8JtXtRm2sTZQg4tx/D/f86AGTy9NJmPqLoo+v18qh9+vtf2J/sBtMCCbfpMg1YRci+g0PEXA1tU1ELAAcqo+J2zj9muzYlftuCLM3TRKFnhBN7PHwKi/hb9YcKokTbGWwPSoRGv29AYmJjGKiW6Z7ax4iHjG9r3AGo1AI1o2huAZVf8A02bDtgcVrJFIS8UT8p8OUvZh2XFuBuNB7tTYUGNddo7M6GaVWvLA4HRzXBBEiN+jlysdSBfjx1N02JsODCIywRLEHYyOqkkZiADYnkLWA0HcKdtLKFSb2Pdn4UQQRx5iVijRMzHUhFC5m79K4J6TU6R9nAt3nsXupMydIbn9GOH7RHM/sisq9IPpCOILYfDNaHhJID+l7VU/+n/N4ccjFyZk5qCtkxvl6VBHeHA2Zh1WmsCi90Q4Mf2jp2Xqg4TZM2KJldyWYm7uWZmPjxtUbBpyB8QD86s+7mMdplSwCWPVAAAAU6j3/OutQ6LBwfs/ZLJI4bd6OwzLnsABm1A7bDgL1W8TsR1ksUIBchSeqp10sTpwrSIsNQ2zS4ZXylT6oy6rbW5voTw5UinRaXCpFGO7fRgiS+bQjKGKkHlmCGzXsPeKe7P2LEl2kGZVF7k3FxxIWwJB4i40seNW3E7Jd8lnACkMCAVbMNBa2mWxPf366NMXIMNnzZGzSDIpNmCsNb8TlXQcKO7YfqUSN2TLhyQVyJI9xlC5SByW/AnT3082jsFJhZ11HBhow8D9DTXa27ilVlgGUEFirMF0Gt0B7rm1+FrVJ7vY3poyGILroRzI06x8T2VjfqGS/wAWig7Y2A0Da6ofVbt7iORpthca8Wg1Tmp4d9uY91XDfRusia2ALHTQk6Ajtt1vOq/jpVdEVYlQre7A3LX5a6+ZNVjK1k5pw6t0OoXLqJItbcVvZwRyzdvYTbx7LXu/vuy9WYllGme3WU9jjn4/PjWfYaHrfpOjuCM1jbwa3I1KbNhdWKyLYkAK4N1bLfQkaZrX79KWUUx4TaZsWFxQAzRm6HUqDpr+sn5c6Nu7Gi2hhWhcnK1mVltmR1N1YA6XB5HvFZxsbbD4STiTCx6y+yT+uv1HPiNeN/wm0BbOhup1YDmPbHf865pRaO2E1IabE3di2cJ8VicSZZ31mxM1kAQEWRVuQo0XQcbADgBUFicRPt68cQMGy8wzzOo6XEZWvaNT6q3HHu1uerVt2zsODGpGs6dIiOJVGYgEgEa2PWUg8Kg9s78ZJPsmz4PtGKXqlVGWCC2n3jaAAdgsBwuOFYs/9Gf9Fj2Dgnw+Hjhmn6Z1uquRlZlF8gIuczBLXPO1++nMpMbiRfBh2j/PpWbbF3YxOLvi58TKm0YcQUQSJbDxBHGdEQaOjoTqpAPDtJ0xjyNY1Rqdk1FKGUEcCLiu6h9iz5WMZ8V+o+vnUxU2OmFFFFYaBNVuWbPIz+4eHL/O+pjas+WI9p6o9/H4XqBU2poispfpKgmZoWKYh8GiuZfssgWVJLjJKVscyqL2HDU3I0prs7fyRUiXCq+0Io4r4iRmC4q5c8IrljlUa6Ne462hNX/PVe23uNhcU3SMhjmvfpYG6KS/eQLE95F++qprTJtPaPd2Nm4ORhj8NC0TSoVIIMakFgSxiHVvcesNDqeOtTuIkzHIPFz2L2eJpDB4aPDQLHGMscaBVF76Dv5k/M1G7c2yMHhZJn1fiB7TtoieH0BrNsLpFY9J2+GRfskBsxA6Yj9VCNIx3kanusOdZnHHXUszSOzuSzsSzE8SSbk05girshHqjzOWbnI6hhq57lYAdd/BeHffQ+A18RVZijrRt19ntHAubieta2ouSRf3W86XkeCvDDJIxwV1DhFQmyqMx0yrY3PG558PhTuOKjE5lUZBc310J04nh3A++1c1nbRC7y7QeBFyCxYkZjY2tyA7e+q/s6d5pIo2dj17hgQGBJuWDEcePw7LVokmFDAqwBU6EHUEVAJuwiYtMqt0eUve97OjAgZiNBw53NNGSoSUW3Y22ts6cIIVPSo/VzOt2Q8eswFrcbG1xaqmmeGS4ujqbd4PMEcxWs9HUHvBu9FIC5OSQ2UNrZm4KpHfoKIz8Zk+P1FH2ttJsRlLKoZbi631BtoQSeBv51FPFT9kpJ46usHO8kZJFThtsvcX0HVzEDUlWBzW7coy99dyR01ljpibtaJXG4xJIWdC3VIvYlWXXuvyPeNKW3R3qMUoie4jY2Qtybja40sbg9motxsEd30jZJI8tnIOY+0p007LX+NRSbANns1nSWynW1lsb294PupaWh05Jpo2bZ+LsQP1W1XuPNfqKY7VEGBll2g7SKGjSKVEXMsjBgI3KgeuL5Qbga68ahN39pl0yMesLa/tDgRVshm6WPiVJBBItdW7RfS4Oo91czVM7YytFA2/vzjZOjCo2Bw8pIDlOlxhQKzGRYQcyrYcQP3qlfRiJR9oOXEfZXaN4XxVulkkKkSvb2TZTz5anWpHd7cmHCv0zM8+KPrYiYlnuRY5Bfq8SOZ76seehtaRqT2ztnIIYcVN6scUgZQRwIBqslql9hzXQr7J+B/vepsoiSooopBiG29Lqq9gv56D5GonNTrbMt5G8beQqPz1RaJvYtmozUjnr3PWmHGJa7KvL1m8F4Dzt5VmPpS2z0k6QA9WMZ2/G408l/nNaKZheRjwHVv2BRc/EnyrDtoYwzzSSnjI7N7idB7hYe6rcUcnNzyqNHEKVIwR1L7t7i4jFDMq5U9pquuE9ERtrOAfCrS5Ir05uPhm80VfdTZwlnGbVUGcjtsQAPM391aLFHUI26z7NdSZI26ZlgjzA+ubvYgfso3vtU5Ng8TEpd+hKKC7ZQ+bKou1teNga55y7PB28ceqpjmOOl1So/EY89AskQBLmMJmvY52HG2vAk0v0eKUZmEGUC5sHvYam3W42qZWxvtXplZDHIBdwFToixbQk5mvwsO7xp5s/aCzBsoYZTY5ltrcjQ6g6g8DSGIxIkjhniAZmKiLNfL97YEkDj1b0htKB8JH02KMTRB0FghJDSSKo6NRpcsRqbnjWmekriIwVOY2W3WN8un4uQql7Tj6CUSrIhsc0MdmvY8CRxAtqCT2W41MYiKTaReOHKscbA5mzXZteXC3jUdtDcOeKN5C6MERnIAOYhVJsNeNhTRpbYkrekQG1NoGdgzKqtaxKgi/ZcefnUey0sr5lDLqCLj3jSrFBuHMygmRBcA8CePvq1qJGnLRUJEptKlXqT0dS20lQn8JH1qtba2DLhmAkWwOisNVPv7a1ST0LKDWyvlihzKSCOBHGrDsxLwK3NsxY9rXIJPebCpaP0YyOobpV1APA86fYHcCeJColQi99QdL8bWNY5x+wjxST0VrDzGOQHlwNXbZOM63cwv+8ND8LVGz+j+Y6mSPt4H86jN2driSJHHAEHXs4H4GkdSWCkbi8l+zUZqQR9K9z1E6BbNUhsWW0lvaBH1HyNROenOAls4PYQfjrWM1FsoooqZQp+0pLue8sfM00zUptFuv7vqaa5qsiLFs1Gekc9cyPofA/KtMIfeHGdHgJm5lH83JA/mFUz0b7sfa8Tdh92mp/KrBvvLbZ5HaIh/GpqY9DGGAwrvzZyPKq31g2Qce3Ikyy7z7zwbKwokkBtfJFEls0jW9VewW1JPDxsDnqemTHu2ZMHh1TkHeQtbvYED+GufTE5k2lh4z6keHMgHLM8rgnyjTypxujuYMZEz9Jls1rWvSRjFR7SKTnLt1iJbQ3yn2nicCj4YxdFJI75ZM6MxjyxspIBFrubHt41sMMYmgU8nQA/vCxrNNubl/YsNLielLdCvSZbWvZhpflV83N2oJsKhHC7W7he4HupZ1XxHg5X8iqbBJfC4FDxDAN/yUZT8bVcVPLlwNVndeC+Llj5QzYy3cHnuv8NL7u7U6bEY9L6RYp0HgqRL/ADBqyRsNDPdw/cYOM8UlkQ/8jOnztSXpa2jZMFDa/SYnOV5FYUJ17szofdTbdeNhtTGISckc0zKCTYdNkk0HL1qivSBiTLtaJBwgw1/35nP9Kx0yXyQl/B/wXz0f4cR4MudMzMxP7I/sKk92ttLjsHFOBpJGrMvIEqMy+dxUHvLi/sexJyDYrhii/jkAjX+JxTf0RSZMJ0PsZSPAj871Nq05FU6qJQEwnQtJAeMMskX7qMQh965T761iVymGLjisTML8LqhIv5VRd+sF0W1JOyeOOYfiX7p/5EP71aLNg8+HKDTNEVv2ZkIv8apN2kyfGqbRmG6XpExkkkf2pIWhlt1o1ZHQn1SQWIYXsDz1v3Vcd9sOHwE7EXMcZmXxiGfj3hSPeaquxPR7PGY0kyhI8oLA+tl7ByvU36Tdrrh9mTC/XmX7PGOZaTRreCZj7u+h1a6hG2n2KvgfS3PeNTgV6O6qX6ck5bgFrZOzW1af090zDhlzDyvWEwJZUHYF+lbhD/w4/wBv+mt5IpaF4puWzN4/Szi3jDLs5MrC4P2k8D+5UFumrRx9G2hy8PP8q72MP/Bw/gFJ4OYDEi3Z9SKqopXRGU22rNJwM+ZFPaAfhS+aorYst4k8Kf5qg0dCeBbNS2Fbre40zz0vg2649/yNYMWz7fRUTnNFTopZE7V0cfhHzNM81Pt4VtIP3h5N/eorNVVok9i+auZD1T4H5UlmozVphWN9jfAn/lH+Jam/QrjQcNLH+sr3t3MND538qht4482CkHMKf4Df+mqruTvScBiRJYtGerKo4le0ftDiPeOdV69oNHO59eRNmh+lnd9maHFoLhFaKWw1CFsyP4BiwP4h31Xd095cTh5oo4yn2dnHSKUBY306rcuVa5s3akOLhzwussbDWxvb9lhxU9xsajDuPhekEgTKQc1gbC/hUlNdesi8uN9u0WcekU//AMnGf7J/mWo70YYq8DJ7JUjwIFPvSVKF2Ti8xC5oiq3IGY5lsBfie4VW/RpicsxX2ox5j/vWRXwY0nU0XvYuzuixWJkPCVw4/wDjjB+KtVF9EuIMkuIlYG2IkmmBINjmkJ07dCKu29GO6DA4qXmkEzD8QjbL8bVU/RzthRDgoWFnQZeGjKUOvcdBpWLKbNdJpFow+xOjxWIl/wDVKN5RRJ/QazzZ9sTtXFvmN2xaxZctwY8OuXMGvp1kGn7Va/tOdYopJW9WNHkPgilj8BWSeiLAlx0retlZ2P7crXNbB4bMmspGnT4ZZUKOoZCLFSAR3aGvNkbDiwxJiTLm0Op+tZr6WT02JweGJIXLNO4BINuqifKSme5GCTB4xHjZxn+7cFyQVYg8D3gUKDcbsHNKVUXD0qYTTCTj9WVoW/DMtx/FGo/eq5NN0eGz2vkiL2va+VL2v7qYbwbN+1YZo+eaN1/FHIjj+W3vp1tAWwco7IJB5Rmpt4SKJVJsyub00YiRAYNm2LC4aTEZl1/ZVASPeKqWMbE4ycT42QMy/o41Fo4x2KvLlrqTbUmltjH/AMNF+BflS0hrrjBLRxy5JPA3biPEfOtsh/4cf7f9NYix1HiPnW3Q/wDDj/b/AKaTl8H4PTEdl7WRcChuCyoAVvrfgB/eo7YEt5QTxJJPneoXDH7tfAVKbAPXJ7AavVI5HK5GpbCb7pPCpLNUXskWjUdij5U9zVzPZ2rQvmpxs8/eL7/kaYZqe7IF5R3Bj8LfWsYyJ7o68qU+xUVGy1Ff3uisQf2j/EL/AEqt5qu29WFzRMR7N/epv8r1Q81VhlEp7Fs1Gakc9GenEGWMS4kU8Dr7mGv1rLWiKOynipK+RtWqYzQg8j1T79R8fnWfbz4TJPm5P8xofhaq8bObmVoa4TMrZ45Hif24naNvNSKlhtjHsLf6lirf7zX873qFgepGF6pKKZHj5JLFno2Isj55pJJn9qR2Y+ZJNTNmy2SR4zwDRuUYeDA3pnE9Oo3pKLW2IS7OmkUpJjcU6NoyPiJGVhxsVLWIqTCELZWZCBYMjFWXvDDUGklalRe1+XC/K4tcfEedYNdnkGzWljeOfaGNAZSLtiZXjIOhR47m6kXH0qTg3QkkyxYfHPHkyBxBK8YKkaPcEdJbhw0vUeGq1bl7PfOZjomUqL/rXI1HcLUksIpH5MdbN9H8UUvSSSy4hsuW+IlaRgovYAnldibXHbTt9zICb3kGpNg9rX4WNri3jepvPXJeodmdHVGd7Z3Gxcd2h2hjXT2RiZc477A6jwqAxOysWq/eY3HhWFuvPMFIPLU2Ola+z0z2gA0bqwLAqQVHE3HLvp1P7QkofTMqghEaKg4KAB7qTkap3FbrTqCQFbuVtfiBUZithzqLmI8baWY+Skmrpo5XFrwiZnphPj8SL2xuKt2DES2t2WzcKczvUbO9UpPZBzcdDTLlAA5VLbuRXP4mA917n4CoaZvjVs3VwuoPsj4n+3zoZsVbResLoKWzU3jNhXWeuY7RbNU1uxFmkJ/Cvmf7VX81XDc7DdQN2kt7h1R9aSWEPDZaaKKKgdA2x8WZD3fLn8KzDGwdHIyH9Uke7kfK1auRVD302flZZBw9Rvmp8rj3CqcbzRLkWLK9mozUhnoz1cgdzpmUjt/wGqxvBg+liOnXHwYfn9asmeo/aEdutyOjfRvpTREkrRnUbU+glrrbeByOWHA8fHtplFJXQsnFJUyaikp3HJURDNT2OWlaKRkSSPSyvTBJaWWSkoomOw9adslrQRjMpARRdRYHTsrKRJVk3S23kfomPVc9Tufs9/zt21OcbRbjlTL50lcmSm3S1yZqhR02LtJSDy0k0tISTVtGWdSy1D7a2sIYy548FHa3IU6mnrP97to558oOiDL3ZuLfQe6qwjbI8k+qshcTPck8zrTCV67lkplPJyHE11aPPS7MUwy5nvyFaLsDCZEF+J1Piaqe7ezMzA20X4n+1XuAWFSm/Dp41bsdhq9zUjnrzPUi45jBYgDiSAPE6CtN2NhBHGAOQCj3Dj53qi7p4EyTZraJw/EdF+p9wrR40sAOyo8j8L8a9OqKKKkVCo7bezhNEyngRa/Z7Le41I14RQsA8mM4iIxuyMLMpII7xSeerhvzsI/pkGqi0nevJ/dwPd4VSc9dcXas45Lq6Fs9eObi1JZ6M9MKQ20sFplPA+qf6TVSxOHMbWPCtCnQMCDwqvbU2fybhyb6HvqkWQnH0r8ctO4p6YzwlDY0JLVDnqtExHNS6zVDpPS6YmsoZTJYTV0JqjVxFdielop2LlsDeSUypG7Z1a4u2rDQm+bnw51amxFZ9unrMW9hfi2nyvVsbFVGccnVxy+OR++IppiMYFBJIAGpJOgpjiNoqoJZgAONyBVO2/vP0oKR6R8yeLWPwFEYWZPlUUSO1t8+KwjuznT3qv5+VU+Wa9cPLTSbFchqfgKukonH8uR5Op8Rbx5Cl9l7PLt3niewUns/ZzO3aeZ7KumytmiMfPvrG/SiXiH2zMGEUADhUiGpuptXWepMusC2evVNzYak6CkM9WncnYhkfpmHVU2S/N+beC/PwrG6VjRVui27sbI6CJQfW4t+M8fIWHuqbrlEsLV1XI3Z2JUFFFFYaFFFFACWIgDCxHnw14g91ZTvVsA4WS6g9CxOU+yeaH6do8DWt0y2psxJ42R1urCxHyIPIjkaeEurEnDsjFc9Gen28OwXwkmVtUN8j20Ydh7GHMVFZ661k4njDF89JyqGFjXGejPWmEPtDZWmguOzmPA/Sq9Pgyt8vvHMe7lV4JpnisAr8Rr28D50yZOUPopYltx0pVZalsXsQ8rHx0PnURNs4ryK/L4U9kml6KCauumpkY2HAg1yWfsHxosP1rxl/wBhERwjSzN1mPM9nkPrTPaO92UkRAE+0b28tKqsm152XKTceH1pqWc8wPD+9JXpbNUmSWO2m0zZnNzawsAABTCTFgc7nsFcLg2btPyp9hdiMeVviaa2J1it5I4ln7hUns7YpblYfH+1TOC2Kq62ue01LxQAUo+XjwRwGzwgFhUkulIhq9z0rHWBfPRnpDPT3ZGy5MTKI4xrxZj6qr7TH/L1mjVkebA2M2KlCi4Qau3sr+Z4D+1a3s/BLEgVRYAAAdgFNNg7DTDRBEHeSeLNzZvy5VK1yzn2Z2ccOqCiiiplAooooAKKKKACiiigBltTZSTxskihlPEfIg8iO2sm3n3TkwbZtXhJ0e3DsVxyPfwPwrZqTnw6uCGAIIsQRcEHkQeIp4TcSc+NSPn7PRnq+7z+jU6yYTxMJP8A9bH+U+fKs+njZGKupVhoVYEEHvBrrjJS0ccouOxTPRnpvno6SmEsXJpJ4ga56SjpKAEJdnKeIHlTdtjp7Ip/0lGetsWkR3+jJ2UomylHIeVPc9HSUWFITTBgUusYFcZ6OkoNwLhq9z03z0dJWG2OM9GekFJJAAJJ0AAuSewDnV53Z9G8klnxV0TiIxpI34j+oPj4UspKOxoxctEHu/u9LjHsgsgPXkI6q937Tdw+HGtb2HsCPCxhEHeSfWY+0x+nKneCwCRIERQqqLBVFgP87ac1yzm5HZDjUQoooqZUKKKKACiiigAooooAKKKKACiiigDwiovbW7MGLW00YYjgw0dfwuNfdwqVorU6MavZk23PRXNHdsMwlX2Gskg9/qt8PCqVjMLJC2WVGRvZdSp91+NfR1N8XgI5VyyIrr7LqGHkatHma2QlwJ6PnPpKOkrZNo+i3By6qrwn/wBt9P8Ape48rVW8b6GnH6LEqe6SMr/EpPyqy5Ysg+GaM/6SjpKtOI9FWOXgsT/hlt/OFpm/o52gP/LE+EsR/rpu8fsn0n9EF0lHSVOr6OtoH/yxHjLEP66dQei3HtxSNPxTL/Rmo7x+w6S+isdJR0lX3B+huU/pcTGvciM582y1YtneifCR2MnSTH9t8q/9KW+JNK+WKHXDNmRwRs7BUVmY8FVSzHwA1q4bE9GOJmsZrQJ2HrSHwQGw95HhWrYDZMUC5YY0jXsRQt/G3H306AqMuZvReP46WyD2Dufh8ILxpd+cj9aQ+B4KO4WqcAr2iott7OhJLQUUUVhoUUUUAFFFFABRRRQAUUUUAFFFFABRRRQAUUUUAFFFFABRRRQB5XtFFABRRRQAUUUUAFFFFABRRRQAUUUUAFFFFABRRRQAUUUUAf/Z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5364" name="Picture 4" descr="http://1.bp.blogspot.com/_Jx-hAg65Epo/TOl3K9ZisvI/AAAAAAAAAeQ/J_InyzmykHs/s400/Imagen%2B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733" y="533400"/>
            <a:ext cx="5471467" cy="366588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6" name="Picture 6" descr="http://www.hackerscenter.com/images/thumbnails/sqlmap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1122" y="2523572"/>
            <a:ext cx="4769792" cy="390580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9770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2426" y="457201"/>
            <a:ext cx="8181974" cy="1219200"/>
          </a:xfrm>
        </p:spPr>
        <p:txBody>
          <a:bodyPr>
            <a:normAutofit/>
          </a:bodyPr>
          <a:lstStyle/>
          <a:p>
            <a:r>
              <a:rPr lang="en-US" dirty="0"/>
              <a:t>Vulnerability Management</a:t>
            </a:r>
          </a:p>
        </p:txBody>
      </p:sp>
      <p:sp>
        <p:nvSpPr>
          <p:cNvPr id="7" name="AutoShape 4" descr="data:image/jpeg;base64,/9j/4AAQSkZJRgABAQAAAQABAAD/2wCEAAkGBhQPEBQPDxAUFBQPEBQQDxUVFRcPFBAQFRgZFBQVFBQXHCgeGBklGhQUIC8gIycpLS0tFR4yNTArNSYrLSkBCQoKDAwOFA4PFDUkHiM1NSkwLSk1LDUuNSw1KTUpNTU2KSs1KSk1Ly8pNTUpKjUpKSstNiw1LCkrNS4sLDIpNf/AABEIALAA6wMBIgACEQEDEQH/xAAcAAACAgMBAQAAAAAAAAAAAAAACAECBQYHAwT/xABMEAABAwICBQULCAgDCQAAAAABAAIDBBEFEgYHITFxEyJBdLMINDVRYXJzgZGxshQXIyUyM1XSFVJTYnWSoeFCQ/BERVRjgqLC0eP/xAAYAQEAAwEAAAAAAAAAAAAAAAAAAQUGBP/EACYRAQAABAUEAgMAAAAAAAAAAAABBAYRQkSBgsECAxITBTEhQVH/2gAMAwEAAhEDEQA/AO4oQhAIQhAIQhAIQhBCpLuV1WTceCgcv+ea/wDsW8ft/wD5LqLdyWNnRwCZ0Ljle719zy8otN8/8fLSfp9HTa97/mMfq39uFKhSu1mQhCEAhCEAhCEAhCEAhCEAoJUrzmbcEA22GxG8bN4QXzKMy1DCYJHVNYx1XUFtJLE2IF7Tma+lY5wdzdvOeXX8dujYsJV6UVAwqaPlyK2lhD5JbDM6HI2WOYNItzw5rN32g8b2oOl3UrzjFha/9/7r0QCEIQCEIQCEIQCEIQQqybjwVlWTceCiKSyN6PUmdCWJvRwCZ0KukcWjZ1Xl93AUqFKsmLCEIQCEIQCEIQCEIQCEIQCiylCD4Y8Gia6V7WWdU25c5nc+zcgvt2c0AbLbl5TaN0743QuhaWPiZA8XIL4Y75GOcDctGZ2wn/EVk0IKtZbZ/dWQhAIQhAIQoQShVDlhcS02oaUls9bAxzftNMjS8cWAkj2IM4hai3WxhZIH6Qi2+eP6lqzmG6R01VspqmGUgXIjkbIQPKAbhBkVWTceCsFWTceCiKSyN6OATOhLE3o4BM6FXSOLRs6qy+7gKVBUZlZMWshVui6CyFW6C5BZCgFCCUKuZF0FkKpcpBQShQVGZBZCrdTdBKEIQCEIQQtc0106p8Jh5Woddz7iGJts8rh4vEBsu47Bf1L7dKdI4sOpZKuc82JuwDfI87GMb5SdiUzSfSWbEql9VUOu555ovsjZ/hYwdDR/7PSgzmmGtatxIlrpTDCTshiJY2377vtPPHZ5AtLuhCAut+1G+G4PMm7Ny0Fb/qM8NweZN2bkDRBVk3HgrBVk3HgoiksjejgEzoSxN6OATOhV0ji0bOqsvu4eNZ92/wAx3uKSUlO3V/dv8x3uKSMqyYsXRdCLIC66j3PB+tX9Uk+Ji5cuodzx4Vf1ST4mIGRCCgIQcf7pDvOl6y7syl+zJgu6R7zpesu7MpfEGe0FP1pQ/wAQpej/AJzE4jQk70E8KUH8Qpe2YnECDHaSd51HVpuzckwJToaR951HVpuzckuKCQ5Nlqm8C0XoT8bkpgTZ6pvAtF6E/G5Bt6EIQCq5WVXIF87oPSszVbMOY76OlaJJR+tO8XF/NYR/OVyIlZPSjFDV1tRUk35aeSQH90uOX/tt7FjEFmt2+5d41dajYhE2pxVhfI8BzKe5a2NpGzlbbXO/d3DyrStR+i7a3EhJI3NHRM5dwIu0y3tED67u/wChM2AgwY0GoALfo+kta33EfvyrwoNXlDT1LaunpWRSszWdGXMFnDKQWXy7j4lsqEEBVk3HgrKsm48FEUlkb0cAmdCWJvRwCZ0KukcWjZ1Vl93Dyq/u3+Y73FJGU7lX92/zHe4pIyrJi0JgdUurygrcKiqKqkZJI58rXPJeCQ2RzRucBsACX5NFqNd9SQekn8v+a5BkPmhwr/gI/wCaT86yGB6BUNBLy1JSsikLSwuBeTkO0jnOPiCz+ZSCgAhSoQcg7pHvOl6y7syl8TB90j3nS9Zd2ZS+IM9oJ4UoOv0vbMTiBJrohVNhxCkmlcGsirKeSRx3NY2VjnONugAEpmxrawv8Qi9j/wAqDPaR951PVpuzckvKabHNaeGSUs8bK+IufBK1os/a5zCAPs+MpWiEEBNnqm8C0XoT8bkpibPVN4FovQn43INvQhCAXxYy8tp5nDe2GQjiGEhfavixphdTzAbzBIBxLDZAlRQgoUjv/c3UgFJVTW2vqGRk+MMZmA9sp9q7GuRdzhNehqWdLasO/mjYP/ErrqgCEIQQqybjwVlWTceCiKSyN6OATOhLE3o4BM6FXSOLRs6qy+7h5Vf3b/Md7ikjKdyr+7f5jvcUkZVkxaFbMqqbIC6ZvUH4Hb1ib3hLImb1B+B29Ym94QdHQUIKDj/dI950vWXdmUviYPuke86XrLuzKX1BIKi6LIsgLouiyEAmz1TeBaL0J+NyUxNnqm8C0XoT8bkG3oQhAKrxfYenfwVlDkCW6QYaaWqnpiCOQmki277NcQD7LH1r4F0/X3o0afERVtb9HWsDr22CZlmvbxtkPrK5gg6x3PWkAhrpaR5sKyMFnlmizED1tdJ7AmJukmoK58ErJonFskTw+Nw3te03BHrTPavNalPicbWSPbFVAASROOUSHpdET9oH9XeP6oN8Qq5l5vq2tcGF7Q598jSQHOttNmnadiD1VZNx4KwVZNx4KIpLI3o4BM6EsTejgEzoVdI4tGzqrL7uHlV/dv8AMd7ikjKdyr+7f5jvcUkZVkxaEwOqXV5QVuFRVFVSMkkc+VrnkvBIbI5o3OA2ABL8mi1Gu+pIPST+X/NcgyHzRYV+Hx/zSfnWwYHgMFDFyFLEIow4uDQSRmdvPOJKyGZQXILIUAoQcg7pHvOl6y7syl8TB90j3nS9Zd2ZS+IM9oKAcToQemvpfX9MxOA2Bv6o9gSf6CeFKD+IUvbMTiBBi9I4R8jqOaO9pugfs3JMynQ0j7zqOrTdm5JcUAE2eqbwLRehPxuSmBNnqm8C0XoT8bkG3oQhAIKEINX1h6HtxWifTEhsg+kp3HcyYA2v+6blp8jkp2IYe+nlfDMwskicWSNcLFrhvBCdhc+1m6qo8Wby0JEVUxtmvtzZgNzJbf0d0eUIFfCnMslj2js9BKYauF0TxuDhscPGx25w8oWMQZJmk1U0ZW1dQABawmkAtwzLb9ScpfjkLnkuJZNcuOYn6N28neufLftRnhuDzJuzcgaMKsm48FYKsm48FEUlkb0cAmdCWJvRwCZ0KukcWjZ1Vl93Dyq/u3+Y73FJGU7lX927zHe4pJCrJi1VbMoQgLrqPc8H61f1ST4mLl1l1DuePCr+qSfExAyIQgIKDkHdI950vWXdmUviYPuke86XrLuzKX2yDO6CeFKDr9L2zE4gSd6CD60oOv0vbMTiBBjtI+86nq03ZuSXlOhpH3nUdWm7NyS8oAJs9U3gWi9CfjclMATZ6pvAtF6E/G5Bt6EBCAQhCAUKVCD48SwiKqZyVTCyVh2lsjQ8X8YB3Hadu9aNiOofDJiSyOWEn9lIbNPkD8wXRUIOUs7nOguCaiqI6RmiF/ZGtp0Z1XUGGyCanhPKtuGyPe57gCLG22w2HxLbUKABVl3HgrXVZNx4IFkb0cAmdCWFvRwCZ4KukcWjaVVl93Cr2Aix3EWPA71qXzS4V+Hxe1/5lt6FZMW1H5pcK/D4va/8yPmlwr8Pi9r/AMy266lBqHzS4V+Hxe1/5lkME0FoqGTlqSlZFIWlhc3MTlNiRtJ8QWfQggIQUIMVjujFNXtaysgbM2NxcwOvzXEWvsI6FhTqmwr8Pi9r/wAy29BQarSasMNhkZLFQxtfE9skbgX3Y9pzNcLu6CAVtQFkIQUqIGyMdG8ZmvaWPB3FrhYj2Fan80uFfh8Xtf8AmW3oQaj80uFfh8Xtf+ZbJhuGR00TYIGBkcYsxgvZo3227d5K+tCAQhCCCtD0n0+qG136LwqlZUVLYuVmdI4sihbsNjYi5sW9I+21b4VyHEqs4Hj1RiFVFIaSvhAEzGGURSDJzXW2jazd0gi3TaB02DE+TihNY+KKWRrGvbnDWmctBcyMuPO23ttKvVYzDE/k5J4mPyGTK6RjXcm25c/KSDlABJO4WPiXCtZhFTiHymd0gpazD4jhzvkxqy4vDTkjZnYI5CS47T6totlJ9Hmz41hdHWtdIBgzWytlvG9xbypAka152jmgjMdo3lB0puntMcR/Reb6XkhJnzx8mXE25L7WblOnLbctaxjWTUU+GVdW+OmZNDWOpaZrZmzte27bOcGuN3hpJy3G69gF8cWCQjS3ZE3ZQCpG07J75eU377bPEtJqKRj8AxN7mguhxx7oj+o53JsJHqJHrUjqOi2lNXJPS007qSVs1CaiWaKZmZ02Y2ayIOuWgAAkN3gm+yy3GLEY3vdEyVjnxgGRgc1z2A7i5gN238q5HTYcIcdpIaVojtgTuSaDsa9zZHX2/vOJWvassKJxCmAfMyrp3TOrW/JMmS99lTUOmu4Ovs5hN+jpUDpesTTV9J8lFHNEXSYjHS1I5kpYHC7muG3I7+q3mTceBSwU8EbI6VkkEra6PGmtrZHtcGnnXawuJyl28237zuO1n37jwKJLI3o4BM8EsLejgEzwVdI4tGzqvL7uHzYnUmKCSVoBMcT3gHcS1pcL+TYtE0B01r66L5bWwUsVEYZHiRjy12dhsQ4Pecrdjtp8S3XHu9Z+ry/A5cY1MxYbJBJBle6smo52VbXZ+SdT5r2G3LuybvKrJi2z49rVM2GRV+HHky+ujpntkEb3taSb3aHENva48i3HSHSIw0lTNSOgllpgRkdMxjGy3AyyuzANO2+UkE7tl7rhlNh7BoxA9rQHT4qwSkEhz8pe1vT0A22L7K2gZTx6SwQtDY4zTNY0EnKOV8pv0lB3KkxpvyeGaofFE6dkezlWFhleAcjH3s/adlt69KrHIInFstRCwtYJHB8jGERk2DyHH7N7C+5cWxqGMVGDSYjDJNQHC4omtY10rflZadmRm0uN49g32G+xWI0+hiZV4y2shkdUP5CTDn5XOayDMA52YbGty5W3Oy4tvQdZx3SyWPFsMpYXsMFc2Z0tg1+drW5mFr/Fu3Ldlx7/AHjo11F/YBdhCD5sVqjDBLK0AmOJ8jQdxLWlwv5Ni53JrOqBg1JiXIxcpVVTYJG2kyNaXvbdvOvezRvJ3rfdIe9Kjq8vwOS8DQ+mjwWhxJrXComrWRyOzktLeUeNjN25rUDFVWLxQuyyzRMOVz7Pkaw8m37TrOI5o6TuCiTGoWxtmdPEI5CBHIZGNY8ncGvJs6/kK4ZrGgjbieKfLoZZJJaNjsMcGvc1ga1ud1wbBrdtzu2OvvVq2KMQYBJXwyS0IpnRytYHPby7r5AWt2knm2A2mxsg6NQaYSnHK2jllYKWlo452khrMhc2Iuc6Q9HPdv8AGtr/AE3ByTZ/lEXJPdlbJyjMjnE2Aa++Um+ywK4JrAw98mJYl8nuI4aGjlnitkdJSsEBczxty81x8w+JfXp/JDNJQVDSWYY7D+TpbQGsjiqAXAxckHttJbI25dvb5Cg7nUYpFG9kb5Y2vlvybXPa10gG05Wk3dYeIL6IZQ9oexwc1wDmuBDg5p2ggjYQR0rhtZgIfPo9R1XKPY6Koa9srTBIYjZzWPY17svNsLZt2w+JdwpKZsUbYo2hrI2BjGjc1rRYAeoIPZCEIIUOCshBQNRlV0IKWUZV6IQeeVTZXQgplUPGw8FdUl3KAsrOjgEzjVx1up+q/bU+wfrSfkXYmrilO31dHl5QamoZ6XmvT6eu9r3+/wB2SVWyspXcyymVRZeiEFLIyq6EFLKwUoQQVUhWUFBW3+rqcqsFKCmX/W9FldCDzylXClCAQhCD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9" descr="data:image/jpeg;base64,/9j/4AAQSkZJRgABAQAAAQABAAD/2wCEAAkGBhQREBQUEhIVFRIWFRQUFBUUERUUFBYVFhQVGBUUFRQXHCYeFxojGhUUHy8gIycqLCwsFx4xNTAqNSYrLCoBCQoKDgwOGg8PGiwkHyQpLCksLCwsLCwsLCwpLCksLCksLCwsLCksLCwsLCksLCwsLCksLCkpLCwsLCksLCwsLP/AABEIAOEA4QMBIgACEQEDEQH/xAAcAAABBQEBAQAAAAAAAAAAAAAAAwQFBgcCAQj/xABHEAACAQIDBAYHBAkCBAcBAAABAgMAEQQSIQUGMUETIlFhcZEHMlKBobHBFCNy0TNCYoKissLh8BVzNIOS8SREU2OTs9Il/8QAGQEAAwEBAQAAAAAAAAAAAAAAAAIDAQQF/8QAJREAAgICAwACAgIDAAAAAAAAAAECESExAxJBIlEEE5GhQmFx/9oADAMBAAIRAxEAPwDcaKKKACiiigAooooAKK8LW41E4rb4vliXpG7f1R7+f+a1tWY3RLE1H4nb0SaZsx7F1+PD41GPhpJdZnNvYXQfl86XhwiJ6qgd/E+ZraMtg23JX/Rw2Ha5/wC1JMcS3rShe5R+Q+tO6pm7O/7YraE+FkhWMJ0oiYOWLmGTLIDew4ENYDkeNMl9GP8A2WQ7MLetNIfefqTXn+ipzLH3j8qpO/G3cZHjpI4MSYkTAti0URRPmeNmzKS6k2Kq3lTzereOU7AGKjcxzPFhnzRkqQzvHnynkNWHhTU8C2i1f6Ina3mPyr0bLI9WWQfvflaq1uLj5/teOw0s8kyQHDmNpbGQdLGWYFgBccOPZVwxM4jRnb1UVnPgoJPwFK7To1U1Y3VcQvqzX7mF/nelU2xOnrxBh2obH61RdzN/sTiJsNHiYorYqKWWNos6sgiZ1+8RiRY9G1iD2VYNtb+YTB4gQTuyN0YkLCNmRVLFRnK3K8Oy2o1rXF6BNbLLht4Ym0JKHsYWHnw86klcEXBuO0aioR4VkFyARa4NuXjxFNlwLRm8Llf2TqD/AJ30lIa2WWioXD7fKnLOuU+0NVP+d16mI5AwBBBB4EG4rGqNTs6ooorDQooooAKKKKACiiigAooooAKKKKACmuO2ikQux15KOJ/ztpHae1RH1VGaQ8B2d5/Ko6DCEtnkOZz28B4VqRjZzKZMRq5yR8kHPx/v5U32xtnD4CAyzNkjBC6KWZmN7KANSTY8eyoDeT0jQwCPoj0kTySQS4iIh/s8gXjksc7C+a3AhGteudiTDamz5sJimDToOhldbENpmgxSW4hgFcHnY8jVK9Yl/RLY3GT4nZ0kmHSXDYho3aJZFXpQVJKgqbgF1HiM3dVI9HO8ZOMjX7U0seIwweRJ8RneLFIxVlUMb9fKSFGtmHs3qY9GeOxDNPFi8STJhMuHMBRQqqtss5k9ZycpFzy8RVY3j3blixWJw2Hw8jtJNDjsFJGgtDJnIkDyGwRPW4njGnbTpbQrembJWJbRxMmF2jiMQsRMeE2i0ssoZbCLFBFaMpxNwvEaC/fW2Jewva9he3C/O3deos7rYctiWaPP9qKGdXJKN0Ystl5dvjSRdDSVlQ342UmI2vs9Gd1jngxETNE+RmUKz5c2vVbOARzBNO/SfgUh2G8US2ROgRFFzYLIlh2nhzq5pgoxktGn3Yyx9UdQWAsh4qLADTspUygcx5ijtoOuyK3e3agwat0CEGTK0jO7SOxA0uzknS507zTL0jY/odlYpuZiMY8ZSI/kxqwiVfaHmKRx2zo54zHNGkkZsSrqGW44Gx5isvNs2sUVPcrcZ8M8U80/SOuFTDxRiIRiJDZ2BIJztcsL6XufdGbny4jEbSxeNjjjfDSzHCl3kKusUIWzRrazKbJcdvvrRJ4syMtyuZWXMtrrcEZhfS4veq7ujuvLs5GiE4mwwDGKMwrHIHLFmvIDZr8Ne3kBW9rsWtFS9J22ppMZBhsNK8ZieIM6OVPT4g5YlJHZGHb96rnuftuTFpNMbfZzM6YU5bM0UfVMjG+uZgSNORrLd4MBiVlwsTqRjcVJPiJOYWbEN0MSBhp91GGbQ6Zq2jZWzUw8EcMfqRoqL4KLXPedSe800qSRkbbHEkYYWIBHfTRYXhOaE3HNDqD/AJ51CekbbH2bAsVlkjndkXD9FbpHlzAqoBBuunWHMac7F/uxiMW0J+3xRxyrbrRuCrjKCWKj1CCbEXtcG1hakrFj3mix7P2qsunquOKnj7u0U9qv4nB5jmU5XHBhp5082btYk9HLpJyPJv70rRqZKUUUUowUUUUAFFFFABRRRQAVH7U2l0YyrrI3AdneaXx+NESFjx4AdpqIw0JuXfV2+A7K1Ixs9wuFy6tq54njTiqN6UulEcLffHBKz/bPs75JgCAI3vzRSSSOBIF7cQ93b21HhsDAcTj0mWRzHBMQVzKSciOTc5gB1i1rHQnS5pWLEvNFf9I25rR9Li8KpyuAcXCvE5TmXFRjlIh6x9/IveA3NxUsWIw2KwyNLh5WOFxEcSljExOYqF5R3++QngCyE6VtdRux93cPhOk+zxLH0rZ3y31OthrwUXNlGgvWqeKZjhm0Re2vR9hsVivtEufVBHJGrlI5spuply6sBYC1xfKvZViZ1RRcgKNBrppwpE4ktpHbvc+qPD2jUdtXbWGwYDTyjOfVB60jfgQcvh30uXg3CySX2lm9RNPabqj3Dia5ZGtd5LDnlAUf9RuaoG1/SVIQTGFiS9gzHO593qg93W8az/a+88+IY5pWI5XJJ8uA9wqseFshP8iMTa8Xt3BRfpJ47/tS5z5AmmB392cDYSIT3Rk/01hxZjxYnxJrzoaquBfZzv8ALfiNzO/WA5uo8YiPpTrDbxYGT1Jo79zlD8bVgnRE2Gp7Bx8hSkUVza6ppfrA2PwNuflR+lfZq/Kf0fRcZuLpKSO+zr58fjSoxLD1luO1Nf4TrXzvhNsz4dvu5CttOqxAPlWgbH38xCKplUSAi9wRcfvAWPl76nLhaLQ/IUjTY5VfgQbG/eD22PA0rVb2ZvFBivVa0nZ6sg//AF8al0xZX19V9sDh+IcvEVFqjoUkyp7F2dLj9ovjcTG8cOHZocHDIpVswPXnZTzvw77ewKjN+961xM64COUxYbpEjxuJCkqpa9sOGAsCSpBJ0vpwDVoW0cO0sLpHKY2dCqyoAWQkaMt9P80I41Vt2MMuydnSDGJHEsUjFpVbpPtGqlJcp1Dk5VCnW6jhTJ+mNeEvsjBDZ8DLPi80Cv8AdNOVUxRmwWJpSRnsb2JtpYWqUmhWVQQQdAVYG4sdQQRxBrM9tY07UxuHCQs6JgXxkeFnPRq8xkKp0o4EEZSNbMLagMTVt3Uwf+mbPijxcyKc/MhY0aV7rCh7ASe7jyFY176CZatlbSJPRyeuOB9ofn86lKgMXhs2o0cag8PdUlsvH9Iuujrow+tI0UQ9ooopTQooooAK8JtXtRm2sTZQg4tx/D/f86AGTy9NJmPqLoo+v18qh9+vtf2J/sBtMCCbfpMg1YRci+g0PEXA1tU1ELAAcqo+J2zj9muzYlftuCLM3TRKFnhBN7PHwKi/hb9YcKokTbGWwPSoRGv29AYmJjGKiW6Z7ax4iHjG9r3AGo1AI1o2huAZVf8A02bDtgcVrJFIS8UT8p8OUvZh2XFuBuNB7tTYUGNddo7M6GaVWvLA4HRzXBBEiN+jlysdSBfjx1N02JsODCIywRLEHYyOqkkZiADYnkLWA0HcKdtLKFSb2Pdn4UQQRx5iVijRMzHUhFC5m79K4J6TU6R9nAt3nsXupMydIbn9GOH7RHM/sisq9IPpCOILYfDNaHhJID+l7VU/+n/N4ccjFyZk5qCtkxvl6VBHeHA2Zh1WmsCi90Q4Mf2jp2Xqg4TZM2KJldyWYm7uWZmPjxtUbBpyB8QD86s+7mMdplSwCWPVAAAAU6j3/OutQ6LBwfs/ZLJI4bd6OwzLnsABm1A7bDgL1W8TsR1ksUIBchSeqp10sTpwrSIsNQ2zS4ZXylT6oy6rbW5voTw5UinRaXCpFGO7fRgiS+bQjKGKkHlmCGzXsPeKe7P2LEl2kGZVF7k3FxxIWwJB4i40seNW3E7Jd8lnACkMCAVbMNBa2mWxPf366NMXIMNnzZGzSDIpNmCsNb8TlXQcKO7YfqUSN2TLhyQVyJI9xlC5SByW/AnT3082jsFJhZ11HBhow8D9DTXa27ilVlgGUEFirMF0Gt0B7rm1+FrVJ7vY3poyGILroRzI06x8T2VjfqGS/wAWig7Y2A0Da6ofVbt7iORpthca8Wg1Tmp4d9uY91XDfRusia2ALHTQk6Ajtt1vOq/jpVdEVYlQre7A3LX5a6+ZNVjK1k5pw6t0OoXLqJItbcVvZwRyzdvYTbx7LXu/vuy9WYllGme3WU9jjn4/PjWfYaHrfpOjuCM1jbwa3I1KbNhdWKyLYkAK4N1bLfQkaZrX79KWUUx4TaZsWFxQAzRm6HUqDpr+sn5c6Nu7Gi2hhWhcnK1mVltmR1N1YA6XB5HvFZxsbbD4STiTCx6y+yT+uv1HPiNeN/wm0BbOhup1YDmPbHf865pRaO2E1IabE3di2cJ8VicSZZ31mxM1kAQEWRVuQo0XQcbADgBUFicRPt68cQMGy8wzzOo6XEZWvaNT6q3HHu1uerVt2zsODGpGs6dIiOJVGYgEgEa2PWUg8Kg9s78ZJPsmz4PtGKXqlVGWCC2n3jaAAdgsBwuOFYs/9Gf9Fj2Dgnw+Hjhmn6Z1uquRlZlF8gIuczBLXPO1++nMpMbiRfBh2j/PpWbbF3YxOLvi58TKm0YcQUQSJbDxBHGdEQaOjoTqpAPDtJ0xjyNY1Rqdk1FKGUEcCLiu6h9iz5WMZ8V+o+vnUxU2OmFFFFYaBNVuWbPIz+4eHL/O+pjas+WI9p6o9/H4XqBU2poispfpKgmZoWKYh8GiuZfssgWVJLjJKVscyqL2HDU3I0prs7fyRUiXCq+0Io4r4iRmC4q5c8IrljlUa6Ne462hNX/PVe23uNhcU3SMhjmvfpYG6KS/eQLE95F++qprTJtPaPd2Nm4ORhj8NC0TSoVIIMakFgSxiHVvcesNDqeOtTuIkzHIPFz2L2eJpDB4aPDQLHGMscaBVF76Dv5k/M1G7c2yMHhZJn1fiB7TtoieH0BrNsLpFY9J2+GRfskBsxA6Yj9VCNIx3kanusOdZnHHXUszSOzuSzsSzE8SSbk05girshHqjzOWbnI6hhq57lYAdd/BeHffQ+A18RVZijrRt19ntHAubieta2ouSRf3W86XkeCvDDJIxwV1DhFQmyqMx0yrY3PG558PhTuOKjE5lUZBc310J04nh3A++1c1nbRC7y7QeBFyCxYkZjY2tyA7e+q/s6d5pIo2dj17hgQGBJuWDEcePw7LVokmFDAqwBU6EHUEVAJuwiYtMqt0eUve97OjAgZiNBw53NNGSoSUW3Y22ts6cIIVPSo/VzOt2Q8eswFrcbG1xaqmmeGS4ujqbd4PMEcxWs9HUHvBu9FIC5OSQ2UNrZm4KpHfoKIz8Zk+P1FH2ttJsRlLKoZbi631BtoQSeBv51FPFT9kpJ46usHO8kZJFThtsvcX0HVzEDUlWBzW7coy99dyR01ljpibtaJXG4xJIWdC3VIvYlWXXuvyPeNKW3R3qMUoie4jY2Qtybja40sbg9motxsEd30jZJI8tnIOY+0p007LX+NRSbANns1nSWynW1lsb294PupaWh05Jpo2bZ+LsQP1W1XuPNfqKY7VEGBll2g7SKGjSKVEXMsjBgI3KgeuL5Qbga68ahN39pl0yMesLa/tDgRVshm6WPiVJBBItdW7RfS4Oo91czVM7YytFA2/vzjZOjCo2Bw8pIDlOlxhQKzGRYQcyrYcQP3qlfRiJR9oOXEfZXaN4XxVulkkKkSvb2TZTz5anWpHd7cmHCv0zM8+KPrYiYlnuRY5Bfq8SOZ76seehtaRqT2ztnIIYcVN6scUgZQRwIBqslql9hzXQr7J+B/vepsoiSooopBiG29Lqq9gv56D5GonNTrbMt5G8beQqPz1RaJvYtmozUjnr3PWmHGJa7KvL1m8F4Dzt5VmPpS2z0k6QA9WMZ2/G408l/nNaKZheRjwHVv2BRc/EnyrDtoYwzzSSnjI7N7idB7hYe6rcUcnNzyqNHEKVIwR1L7t7i4jFDMq5U9pquuE9ERtrOAfCrS5Ir05uPhm80VfdTZwlnGbVUGcjtsQAPM391aLFHUI26z7NdSZI26ZlgjzA+ubvYgfso3vtU5Ng8TEpd+hKKC7ZQ+bKou1teNga55y7PB28ceqpjmOOl1So/EY89AskQBLmMJmvY52HG2vAk0v0eKUZmEGUC5sHvYam3W42qZWxvtXplZDHIBdwFToixbQk5mvwsO7xp5s/aCzBsoYZTY5ltrcjQ6g6g8DSGIxIkjhniAZmKiLNfL97YEkDj1b0htKB8JH02KMTRB0FghJDSSKo6NRpcsRqbnjWmekriIwVOY2W3WN8un4uQql7Tj6CUSrIhsc0MdmvY8CRxAtqCT2W41MYiKTaReOHKscbA5mzXZteXC3jUdtDcOeKN5C6MERnIAOYhVJsNeNhTRpbYkrekQG1NoGdgzKqtaxKgi/ZcefnUey0sr5lDLqCLj3jSrFBuHMygmRBcA8CePvq1qJGnLRUJEptKlXqT0dS20lQn8JH1qtba2DLhmAkWwOisNVPv7a1ST0LKDWyvlihzKSCOBHGrDsxLwK3NsxY9rXIJPebCpaP0YyOobpV1APA86fYHcCeJColQi99QdL8bWNY5x+wjxST0VrDzGOQHlwNXbZOM63cwv+8ND8LVGz+j+Y6mSPt4H86jN2driSJHHAEHXs4H4GkdSWCkbi8l+zUZqQR9K9z1E6BbNUhsWW0lvaBH1HyNROenOAls4PYQfjrWM1FsoooqZQp+0pLue8sfM00zUptFuv7vqaa5qsiLFs1Gekc9cyPofA/KtMIfeHGdHgJm5lH83JA/mFUz0b7sfa8Tdh92mp/KrBvvLbZ5HaIh/GpqY9DGGAwrvzZyPKq31g2Qce3Ikyy7z7zwbKwokkBtfJFEls0jW9VewW1JPDxsDnqemTHu2ZMHh1TkHeQtbvYED+GufTE5k2lh4z6keHMgHLM8rgnyjTypxujuYMZEz9Jls1rWvSRjFR7SKTnLt1iJbQ3yn2nicCj4YxdFJI75ZM6MxjyxspIBFrubHt41sMMYmgU8nQA/vCxrNNubl/YsNLielLdCvSZbWvZhpflV83N2oJsKhHC7W7he4HupZ1XxHg5X8iqbBJfC4FDxDAN/yUZT8bVcVPLlwNVndeC+Llj5QzYy3cHnuv8NL7u7U6bEY9L6RYp0HgqRL/ADBqyRsNDPdw/cYOM8UlkQ/8jOnztSXpa2jZMFDa/SYnOV5FYUJ17szofdTbdeNhtTGISckc0zKCTYdNkk0HL1qivSBiTLtaJBwgw1/35nP9Kx0yXyQl/B/wXz0f4cR4MudMzMxP7I/sKk92ttLjsHFOBpJGrMvIEqMy+dxUHvLi/sexJyDYrhii/jkAjX+JxTf0RSZMJ0PsZSPAj871Nq05FU6qJQEwnQtJAeMMskX7qMQh965T761iVymGLjisTML8LqhIv5VRd+sF0W1JOyeOOYfiX7p/5EP71aLNg8+HKDTNEVv2ZkIv8apN2kyfGqbRmG6XpExkkkf2pIWhlt1o1ZHQn1SQWIYXsDz1v3Vcd9sOHwE7EXMcZmXxiGfj3hSPeaquxPR7PGY0kyhI8oLA+tl7ByvU36Tdrrh9mTC/XmX7PGOZaTRreCZj7u+h1a6hG2n2KvgfS3PeNTgV6O6qX6ck5bgFrZOzW1af090zDhlzDyvWEwJZUHYF+lbhD/w4/wBv+mt5IpaF4puWzN4/Szi3jDLs5MrC4P2k8D+5UFumrRx9G2hy8PP8q72MP/Bw/gFJ4OYDEi3Z9SKqopXRGU22rNJwM+ZFPaAfhS+aorYst4k8Kf5qg0dCeBbNS2Fbre40zz0vg2649/yNYMWz7fRUTnNFTopZE7V0cfhHzNM81Pt4VtIP3h5N/eorNVVok9i+auZD1T4H5UlmozVphWN9jfAn/lH+Jam/QrjQcNLH+sr3t3MND538qht4482CkHMKf4Df+mqruTvScBiRJYtGerKo4le0ftDiPeOdV69oNHO59eRNmh+lnd9maHFoLhFaKWw1CFsyP4BiwP4h31Xd095cTh5oo4yn2dnHSKUBY306rcuVa5s3akOLhzwussbDWxvb9lhxU9xsajDuPhekEgTKQc1gbC/hUlNdesi8uN9u0WcekU//AMnGf7J/mWo70YYq8DJ7JUjwIFPvSVKF2Ti8xC5oiq3IGY5lsBfie4VW/RpicsxX2ox5j/vWRXwY0nU0XvYuzuixWJkPCVw4/wDjjB+KtVF9EuIMkuIlYG2IkmmBINjmkJ07dCKu29GO6DA4qXmkEzD8QjbL8bVU/RzthRDgoWFnQZeGjKUOvcdBpWLKbNdJpFow+xOjxWIl/wDVKN5RRJ/QazzZ9sTtXFvmN2xaxZctwY8OuXMGvp1kGn7Va/tOdYopJW9WNHkPgilj8BWSeiLAlx0retlZ2P7crXNbB4bMmspGnT4ZZUKOoZCLFSAR3aGvNkbDiwxJiTLm0Op+tZr6WT02JweGJIXLNO4BINuqifKSme5GCTB4xHjZxn+7cFyQVYg8D3gUKDcbsHNKVUXD0qYTTCTj9WVoW/DMtx/FGo/eq5NN0eGz2vkiL2va+VL2v7qYbwbN+1YZo+eaN1/FHIjj+W3vp1tAWwco7IJB5Rmpt4SKJVJsyub00YiRAYNm2LC4aTEZl1/ZVASPeKqWMbE4ycT42QMy/o41Fo4x2KvLlrqTbUmltjH/AMNF+BflS0hrrjBLRxy5JPA3biPEfOtsh/4cf7f9NYix1HiPnW3Q/wDDj/b/AKaTl8H4PTEdl7WRcChuCyoAVvrfgB/eo7YEt5QTxJJPneoXDH7tfAVKbAPXJ7AavVI5HK5GpbCb7pPCpLNUXskWjUdij5U9zVzPZ2rQvmpxs8/eL7/kaYZqe7IF5R3Bj8LfWsYyJ7o68qU+xUVGy1Ff3uisQf2j/EL/AEqt5qu29WFzRMR7N/epv8r1Q81VhlEp7Fs1Gakc9GenEGWMS4kU8Dr7mGv1rLWiKOynipK+RtWqYzQg8j1T79R8fnWfbz4TJPm5P8xofhaq8bObmVoa4TMrZ45Hif24naNvNSKlhtjHsLf6lirf7zX873qFgepGF6pKKZHj5JLFno2Isj55pJJn9qR2Y+ZJNTNmy2SR4zwDRuUYeDA3pnE9Oo3pKLW2IS7OmkUpJjcU6NoyPiJGVhxsVLWIqTCELZWZCBYMjFWXvDDUGklalRe1+XC/K4tcfEedYNdnkGzWljeOfaGNAZSLtiZXjIOhR47m6kXH0qTg3QkkyxYfHPHkyBxBK8YKkaPcEdJbhw0vUeGq1bl7PfOZjomUqL/rXI1HcLUksIpH5MdbN9H8UUvSSSy4hsuW+IlaRgovYAnldibXHbTt9zICb3kGpNg9rX4WNri3jepvPXJeodmdHVGd7Z3Gxcd2h2hjXT2RiZc477A6jwqAxOysWq/eY3HhWFuvPMFIPLU2Ola+z0z2gA0bqwLAqQVHE3HLvp1P7QkofTMqghEaKg4KAB7qTkap3FbrTqCQFbuVtfiBUZithzqLmI8baWY+Skmrpo5XFrwiZnphPj8SL2xuKt2DES2t2WzcKczvUbO9UpPZBzcdDTLlAA5VLbuRXP4mA917n4CoaZvjVs3VwuoPsj4n+3zoZsVbResLoKWzU3jNhXWeuY7RbNU1uxFmkJ/Cvmf7VX81XDc7DdQN2kt7h1R9aSWEPDZaaKKKgdA2x8WZD3fLn8KzDGwdHIyH9Uke7kfK1auRVD302flZZBw9Rvmp8rj3CqcbzRLkWLK9mozUhnoz1cgdzpmUjt/wGqxvBg+liOnXHwYfn9asmeo/aEdutyOjfRvpTREkrRnUbU+glrrbeByOWHA8fHtplFJXQsnFJUyaikp3HJURDNT2OWlaKRkSSPSyvTBJaWWSkoomOw9adslrQRjMpARRdRYHTsrKRJVk3S23kfomPVc9Tufs9/zt21OcbRbjlTL50lcmSm3S1yZqhR02LtJSDy0k0tISTVtGWdSy1D7a2sIYy548FHa3IU6mnrP97to558oOiDL3ZuLfQe6qwjbI8k+qshcTPck8zrTCV67lkplPJyHE11aPPS7MUwy5nvyFaLsDCZEF+J1Piaqe7ezMzA20X4n+1XuAWFSm/Dp41bsdhq9zUjnrzPUi45jBYgDiSAPE6CtN2NhBHGAOQCj3Dj53qi7p4EyTZraJw/EdF+p9wrR40sAOyo8j8L8a9OqKKKkVCo7bezhNEyngRa/Z7Le41I14RQsA8mM4iIxuyMLMpII7xSeerhvzsI/pkGqi0nevJ/dwPd4VSc9dcXas45Lq6Fs9eObi1JZ6M9MKQ20sFplPA+qf6TVSxOHMbWPCtCnQMCDwqvbU2fybhyb6HvqkWQnH0r8ctO4p6YzwlDY0JLVDnqtExHNS6zVDpPS6YmsoZTJYTV0JqjVxFdielop2LlsDeSUypG7Z1a4u2rDQm+bnw51amxFZ9unrMW9hfi2nyvVsbFVGccnVxy+OR++IppiMYFBJIAGpJOgpjiNoqoJZgAONyBVO2/vP0oKR6R8yeLWPwFEYWZPlUUSO1t8+KwjuznT3qv5+VU+Wa9cPLTSbFchqfgKukonH8uR5Op8Rbx5Cl9l7PLt3niewUns/ZzO3aeZ7KumytmiMfPvrG/SiXiH2zMGEUADhUiGpuptXWepMusC2evVNzYak6CkM9WncnYhkfpmHVU2S/N+beC/PwrG6VjRVui27sbI6CJQfW4t+M8fIWHuqbrlEsLV1XI3Z2JUFFFFYaFFFFACWIgDCxHnw14g91ZTvVsA4WS6g9CxOU+yeaH6do8DWt0y2psxJ42R1urCxHyIPIjkaeEurEnDsjFc9Gen28OwXwkmVtUN8j20Ydh7GHMVFZ661k4njDF89JyqGFjXGejPWmEPtDZWmguOzmPA/Sq9Pgyt8vvHMe7lV4JpnisAr8Rr28D50yZOUPopYltx0pVZalsXsQ8rHx0PnURNs4ryK/L4U9kml6KCauumpkY2HAg1yWfsHxosP1rxl/wBhERwjSzN1mPM9nkPrTPaO92UkRAE+0b28tKqsm152XKTceH1pqWc8wPD+9JXpbNUmSWO2m0zZnNzawsAABTCTFgc7nsFcLg2btPyp9hdiMeVviaa2J1it5I4ln7hUns7YpblYfH+1TOC2Kq62ue01LxQAUo+XjwRwGzwgFhUkulIhq9z0rHWBfPRnpDPT3ZGy5MTKI4xrxZj6qr7TH/L1mjVkebA2M2KlCi4Qau3sr+Z4D+1a3s/BLEgVRYAAAdgFNNg7DTDRBEHeSeLNzZvy5VK1yzn2Z2ccOqCiiiplAooooAKKKKACiiigBltTZSTxskihlPEfIg8iO2sm3n3TkwbZtXhJ0e3DsVxyPfwPwrZqTnw6uCGAIIsQRcEHkQeIp4TcSc+NSPn7PRnq+7z+jU6yYTxMJP8A9bH+U+fKs+njZGKupVhoVYEEHvBrrjJS0ccouOxTPRnpvno6SmEsXJpJ4ga56SjpKAEJdnKeIHlTdtjp7Ip/0lGetsWkR3+jJ2UomylHIeVPc9HSUWFITTBgUusYFcZ6OkoNwLhq9z03z0dJWG2OM9GekFJJAAJJ0AAuSewDnV53Z9G8klnxV0TiIxpI34j+oPj4UspKOxoxctEHu/u9LjHsgsgPXkI6q937Tdw+HGtb2HsCPCxhEHeSfWY+0x+nKneCwCRIERQqqLBVFgP87ac1yzm5HZDjUQoooqZUKKKKACiiigAooooAKKKKACiiigDwiovbW7MGLW00YYjgw0dfwuNfdwqVorU6MavZk23PRXNHdsMwlX2Gskg9/qt8PCqVjMLJC2WVGRvZdSp91+NfR1N8XgI5VyyIrr7LqGHkatHma2QlwJ6PnPpKOkrZNo+i3By6qrwn/wBt9P8Ape48rVW8b6GnH6LEqe6SMr/EpPyqy5Ysg+GaM/6SjpKtOI9FWOXgsT/hlt/OFpm/o52gP/LE+EsR/rpu8fsn0n9EF0lHSVOr6OtoH/yxHjLEP66dQei3HtxSNPxTL/Rmo7x+w6S+isdJR0lX3B+huU/pcTGvciM582y1YtneifCR2MnSTH9t8q/9KW+JNK+WKHXDNmRwRs7BUVmY8FVSzHwA1q4bE9GOJmsZrQJ2HrSHwQGw95HhWrYDZMUC5YY0jXsRQt/G3H306AqMuZvReP46WyD2Dufh8ILxpd+cj9aQ+B4KO4WqcAr2iott7OhJLQUUUVhoUUUUAFFFFABRRRQAUUUUAFFFFABRRRQAUUUUAFFFFABRRRQB5XtFFABRRRQAUUUUAFFFFABRRRQAUUUUAFFFFABRRRQAUUUUAf/Z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165514" y="1295400"/>
            <a:ext cx="8836025" cy="5029200"/>
          </a:xfrm>
        </p:spPr>
        <p:txBody>
          <a:bodyPr>
            <a:normAutofit/>
          </a:bodyPr>
          <a:lstStyle/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r>
              <a:rPr lang="en-US" dirty="0"/>
              <a:t>Cyclical Practice</a:t>
            </a:r>
          </a:p>
          <a:p>
            <a:pPr algn="l"/>
            <a:r>
              <a:rPr lang="en-US" dirty="0"/>
              <a:t>	- Identify</a:t>
            </a:r>
          </a:p>
          <a:p>
            <a:pPr algn="l"/>
            <a:r>
              <a:rPr lang="en-US" dirty="0"/>
              <a:t>	- Classify</a:t>
            </a:r>
          </a:p>
          <a:p>
            <a:pPr algn="l"/>
            <a:r>
              <a:rPr lang="en-US" dirty="0"/>
              <a:t>	- Remediate</a:t>
            </a:r>
          </a:p>
          <a:p>
            <a:pPr algn="l"/>
            <a:r>
              <a:rPr lang="en-US" dirty="0"/>
              <a:t>	- Mitigate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Also known as “Patch Management”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Only applies to known vulnerabilities, not Zero day vulnerabilities</a:t>
            </a:r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</p:txBody>
      </p:sp>
      <p:pic>
        <p:nvPicPr>
          <p:cNvPr id="8198" name="Picture 6" descr="https://encrypted-tbn1.google.com/images?q=tbn:ANd9GcRuHXxDnQ57nna4ASts2SJPeeBEpkJ1B4g7s-4G3fnpqHPwMSAZd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828800"/>
            <a:ext cx="2143125" cy="21336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83720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2426" y="457201"/>
            <a:ext cx="8181974" cy="1219200"/>
          </a:xfrm>
        </p:spPr>
        <p:txBody>
          <a:bodyPr/>
          <a:lstStyle/>
          <a:p>
            <a:r>
              <a:rPr lang="en-US" dirty="0"/>
              <a:t>Perspectives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41842" y="1219200"/>
            <a:ext cx="8181974" cy="5029200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Attacker Perspective</a:t>
            </a:r>
          </a:p>
          <a:p>
            <a:pPr algn="l"/>
            <a:r>
              <a:rPr lang="en-US" dirty="0"/>
              <a:t>	1. Identify vulnerabilities on your target to then use exploits 	against (Phase 3).</a:t>
            </a:r>
          </a:p>
          <a:p>
            <a:pPr algn="l"/>
            <a:r>
              <a:rPr lang="en-US" dirty="0"/>
              <a:t>		</a:t>
            </a:r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ctr"/>
            <a:r>
              <a:rPr lang="en-US" dirty="0"/>
              <a:t>…LEARN…</a:t>
            </a:r>
          </a:p>
          <a:p>
            <a:pPr algn="l"/>
            <a:endParaRPr lang="en-US" dirty="0"/>
          </a:p>
        </p:txBody>
      </p:sp>
      <p:sp>
        <p:nvSpPr>
          <p:cNvPr id="7" name="AutoShape 4" descr="data:image/jpeg;base64,/9j/4AAQSkZJRgABAQAAAQABAAD/2wCEAAkGBhQPEBQPDxAUFBQPEBQQDxUVFRcPFBAQFRgZFBQVFBQXHCgeGBklGhQUIC8gIycpLS0tFR4yNTArNSYrLSkBCQoKDAwOFA4PFDUkHiM1NSkwLSk1LDUuNSw1KTUpNTU2KSs1KSk1Ly8pNTUpKjUpKSstNiw1LCkrNS4sLDIpNf/AABEIALAA6wMBIgACEQEDEQH/xAAcAAACAgMBAQAAAAAAAAAAAAAACAECBQYHAwT/xABMEAABAwICBQULCAgDCQAAAAABAAIDBBEFEgYHITFxEyJBdLMINDVRYXJzgZGxshQXIyUyM1XSFVJTYnWSoeFCQ/BERVRjgqLC0eP/xAAYAQEAAwEAAAAAAAAAAAAAAAAAAQUGBP/EACYRAQAABAUEAgMAAAAAAAAAAAABBAYRQkSBgsECAxITBTEhQVH/2gAMAwEAAhEDEQA/AO4oQhAIQhAIQhAIQhBCpLuV1WTceCgcv+ea/wDsW8ft/wD5LqLdyWNnRwCZ0Ljle719zy8otN8/8fLSfp9HTa97/mMfq39uFKhSu1mQhCEAhCEAhCEAhCEAhCEAoJUrzmbcEA22GxG8bN4QXzKMy1DCYJHVNYx1XUFtJLE2IF7Tma+lY5wdzdvOeXX8dujYsJV6UVAwqaPlyK2lhD5JbDM6HI2WOYNItzw5rN32g8b2oOl3UrzjFha/9/7r0QCEIQCEIQCEIQCEIQQqybjwVlWTceCiKSyN6PUmdCWJvRwCZ0KukcWjZ1Xl93AUqFKsmLCEIQCEIQCEIQCEIQCEIQCiylCD4Y8Gia6V7WWdU25c5nc+zcgvt2c0AbLbl5TaN0743QuhaWPiZA8XIL4Y75GOcDctGZ2wn/EVk0IKtZbZ/dWQhAIQhAIQoQShVDlhcS02oaUls9bAxzftNMjS8cWAkj2IM4hai3WxhZIH6Qi2+eP6lqzmG6R01VspqmGUgXIjkbIQPKAbhBkVWTceCsFWTceCiKSyN6OATOhLE3o4BM6FXSOLRs6qy+7gKVBUZlZMWshVui6CyFW6C5BZCgFCCUKuZF0FkKpcpBQShQVGZBZCrdTdBKEIQCEIQQtc0106p8Jh5Woddz7iGJts8rh4vEBsu47Bf1L7dKdI4sOpZKuc82JuwDfI87GMb5SdiUzSfSWbEql9VUOu555ovsjZ/hYwdDR/7PSgzmmGtatxIlrpTDCTshiJY2377vtPPHZ5AtLuhCAut+1G+G4PMm7Ny0Fb/qM8NweZN2bkDRBVk3HgrBVk3HgoiksjejgEzoSxN6OATOhV0ji0bOqsvu4eNZ92/wAx3uKSUlO3V/dv8x3uKSMqyYsXRdCLIC66j3PB+tX9Uk+Ji5cuodzx4Vf1ST4mIGRCCgIQcf7pDvOl6y7syl+zJgu6R7zpesu7MpfEGe0FP1pQ/wAQpej/AJzE4jQk70E8KUH8Qpe2YnECDHaSd51HVpuzckwJToaR951HVpuzckuKCQ5Nlqm8C0XoT8bkpgTZ6pvAtF6E/G5Bt6EIQCq5WVXIF87oPSszVbMOY76OlaJJR+tO8XF/NYR/OVyIlZPSjFDV1tRUk35aeSQH90uOX/tt7FjEFmt2+5d41dajYhE2pxVhfI8BzKe5a2NpGzlbbXO/d3DyrStR+i7a3EhJI3NHRM5dwIu0y3tED67u/wChM2AgwY0GoALfo+kta33EfvyrwoNXlDT1LaunpWRSszWdGXMFnDKQWXy7j4lsqEEBVk3HgrKsm48FEUlkb0cAmdCWJvRwCZ0KukcWjZ1Vl93Dyq/u3+Y73FJGU7lX92/zHe4pIyrJi0JgdUurygrcKiqKqkZJI58rXPJeCQ2RzRucBsACX5NFqNd9SQekn8v+a5BkPmhwr/gI/wCaT86yGB6BUNBLy1JSsikLSwuBeTkO0jnOPiCz+ZSCgAhSoQcg7pHvOl6y7syl8TB90j3nS9Zd2ZS+IM9oJ4UoOv0vbMTiBJrohVNhxCkmlcGsirKeSRx3NY2VjnONugAEpmxrawv8Qi9j/wAqDPaR951PVpuzckvKabHNaeGSUs8bK+IufBK1os/a5zCAPs+MpWiEEBNnqm8C0XoT8bkpibPVN4FovQn43INvQhCAXxYy8tp5nDe2GQjiGEhfavixphdTzAbzBIBxLDZAlRQgoUjv/c3UgFJVTW2vqGRk+MMZmA9sp9q7GuRdzhNehqWdLasO/mjYP/ErrqgCEIQQqybjwVlWTceCiKSyN6OATOhLE3o4BM6FXSOLRs6qy+7h5Vf3b/Md7ikjKdyr+7f5jvcUkZVkxaFbMqqbIC6ZvUH4Hb1ib3hLImb1B+B29Ym94QdHQUIKDj/dI950vWXdmUviYPuke86XrLuzKX1BIKi6LIsgLouiyEAmz1TeBaL0J+NyUxNnqm8C0XoT8bkG3oQhAKrxfYenfwVlDkCW6QYaaWqnpiCOQmki277NcQD7LH1r4F0/X3o0afERVtb9HWsDr22CZlmvbxtkPrK5gg6x3PWkAhrpaR5sKyMFnlmizED1tdJ7AmJukmoK58ErJonFskTw+Nw3te03BHrTPavNalPicbWSPbFVAASROOUSHpdET9oH9XeP6oN8Qq5l5vq2tcGF7Q598jSQHOttNmnadiD1VZNx4KwVZNx4KIpLI3o4BM6EsTejgEzoVdI4tGzqrL7uHlV/dv8AMd7ikjKdyr+7f5jvcUkZVkxaEwOqXV5QVuFRVFVSMkkc+VrnkvBIbI5o3OA2ABL8mi1Gu+pIPST+X/NcgyHzRYV+Hx/zSfnWwYHgMFDFyFLEIow4uDQSRmdvPOJKyGZQXILIUAoQcg7pHvOl6y7syl8TB90j3nS9Zd2ZS+IM9oKAcToQemvpfX9MxOA2Bv6o9gSf6CeFKD+IUvbMTiBBi9I4R8jqOaO9pugfs3JMynQ0j7zqOrTdm5JcUAE2eqbwLRehPxuSmBNnqm8C0XoT8bkG3oQhAIKEINX1h6HtxWifTEhsg+kp3HcyYA2v+6blp8jkp2IYe+nlfDMwskicWSNcLFrhvBCdhc+1m6qo8Wby0JEVUxtmvtzZgNzJbf0d0eUIFfCnMslj2js9BKYauF0TxuDhscPGx25w8oWMQZJmk1U0ZW1dQABawmkAtwzLb9ScpfjkLnkuJZNcuOYn6N28neufLftRnhuDzJuzcgaMKsm48FYKsm48FEUlkb0cAmdCWJvRwCZ0KukcWjZ1Vl93Dyq/u3+Y73FJGU7lX927zHe4pJCrJi1VbMoQgLrqPc8H61f1ST4mLl1l1DuePCr+qSfExAyIQgIKDkHdI950vWXdmUviYPuke86XrLuzKX2yDO6CeFKDr9L2zE4gSd6CD60oOv0vbMTiBBjtI+86nq03ZuSXlOhpH3nUdWm7NyS8oAJs9U3gWi9CfjclMATZ6pvAtF6E/G5Bt6EBCAQhCAUKVCD48SwiKqZyVTCyVh2lsjQ8X8YB3Hadu9aNiOofDJiSyOWEn9lIbNPkD8wXRUIOUs7nOguCaiqI6RmiF/ZGtp0Z1XUGGyCanhPKtuGyPe57gCLG22w2HxLbUKABVl3HgrXVZNx4IFkb0cAmdCWFvRwCZ4KukcWjaVVl93Cr2Aix3EWPA71qXzS4V+Hxe1/5lt6FZMW1H5pcK/D4va/8yPmlwr8Pi9r/AMy266lBqHzS4V+Hxe1/5lkME0FoqGTlqSlZFIWlhc3MTlNiRtJ8QWfQggIQUIMVjujFNXtaysgbM2NxcwOvzXEWvsI6FhTqmwr8Pi9r/wAy29BQarSasMNhkZLFQxtfE9skbgX3Y9pzNcLu6CAVtQFkIQUqIGyMdG8ZmvaWPB3FrhYj2Fan80uFfh8Xtf8AmW3oQaj80uFfh8Xtf+ZbJhuGR00TYIGBkcYsxgvZo3227d5K+tCAQhCCCtD0n0+qG136LwqlZUVLYuVmdI4sihbsNjYi5sW9I+21b4VyHEqs4Hj1RiFVFIaSvhAEzGGURSDJzXW2jazd0gi3TaB02DE+TihNY+KKWRrGvbnDWmctBcyMuPO23ttKvVYzDE/k5J4mPyGTK6RjXcm25c/KSDlABJO4WPiXCtZhFTiHymd0gpazD4jhzvkxqy4vDTkjZnYI5CS47T6totlJ9Hmz41hdHWtdIBgzWytlvG9xbypAka152jmgjMdo3lB0puntMcR/Reb6XkhJnzx8mXE25L7WblOnLbctaxjWTUU+GVdW+OmZNDWOpaZrZmzte27bOcGuN3hpJy3G69gF8cWCQjS3ZE3ZQCpG07J75eU377bPEtJqKRj8AxN7mguhxx7oj+o53JsJHqJHrUjqOi2lNXJPS007qSVs1CaiWaKZmZ02Y2ayIOuWgAAkN3gm+yy3GLEY3vdEyVjnxgGRgc1z2A7i5gN238q5HTYcIcdpIaVojtgTuSaDsa9zZHX2/vOJWvassKJxCmAfMyrp3TOrW/JMmS99lTUOmu4Ovs5hN+jpUDpesTTV9J8lFHNEXSYjHS1I5kpYHC7muG3I7+q3mTceBSwU8EbI6VkkEra6PGmtrZHtcGnnXawuJyl28237zuO1n37jwKJLI3o4BM8EsLejgEzwVdI4tGzqvL7uHzYnUmKCSVoBMcT3gHcS1pcL+TYtE0B01r66L5bWwUsVEYZHiRjy12dhsQ4Pecrdjtp8S3XHu9Z+ry/A5cY1MxYbJBJBle6smo52VbXZ+SdT5r2G3LuybvKrJi2z49rVM2GRV+HHky+ujpntkEb3taSb3aHENva48i3HSHSIw0lTNSOgllpgRkdMxjGy3AyyuzANO2+UkE7tl7rhlNh7BoxA9rQHT4qwSkEhz8pe1vT0A22L7K2gZTx6SwQtDY4zTNY0EnKOV8pv0lB3KkxpvyeGaofFE6dkezlWFhleAcjH3s/adlt69KrHIInFstRCwtYJHB8jGERk2DyHH7N7C+5cWxqGMVGDSYjDJNQHC4omtY10rflZadmRm0uN49g32G+xWI0+hiZV4y2shkdUP5CTDn5XOayDMA52YbGty5W3Oy4tvQdZx3SyWPFsMpYXsMFc2Z0tg1+drW5mFr/Fu3Ldlx7/AHjo11F/YBdhCD5sVqjDBLK0AmOJ8jQdxLWlwv5Ni53JrOqBg1JiXIxcpVVTYJG2kyNaXvbdvOvezRvJ3rfdIe9Kjq8vwOS8DQ+mjwWhxJrXComrWRyOzktLeUeNjN25rUDFVWLxQuyyzRMOVz7Pkaw8m37TrOI5o6TuCiTGoWxtmdPEI5CBHIZGNY8ncGvJs6/kK4ZrGgjbieKfLoZZJJaNjsMcGvc1ga1ud1wbBrdtzu2OvvVq2KMQYBJXwyS0IpnRytYHPby7r5AWt2knm2A2mxsg6NQaYSnHK2jllYKWlo452khrMhc2Iuc6Q9HPdv8AGtr/AE3ByTZ/lEXJPdlbJyjMjnE2Aa++Um+ywK4JrAw98mJYl8nuI4aGjlnitkdJSsEBczxty81x8w+JfXp/JDNJQVDSWYY7D+TpbQGsjiqAXAxckHttJbI25dvb5Cg7nUYpFG9kb5Y2vlvybXPa10gG05Wk3dYeIL6IZQ9oexwc1wDmuBDg5p2ggjYQR0rhtZgIfPo9R1XKPY6Koa9srTBIYjZzWPY17svNsLZt2w+JdwpKZsUbYo2hrI2BjGjc1rRYAeoIPZCEIIUOCshBQNRlV0IKWUZV6IQeeVTZXQgplUPGw8FdUl3KAsrOjgEzjVx1up+q/bU+wfrSfkXYmrilO31dHl5QamoZ6XmvT6eu9r3+/wB2SVWyspXcyymVRZeiEFLIyq6EFLKwUoQQVUhWUFBW3+rqcqsFKCmX/W9FldCDzylXClCAQhCD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9" descr="data:image/jpeg;base64,/9j/4AAQSkZJRgABAQAAAQABAAD/2wCEAAkGBhQREBQUEhIVFRIWFRQUFBUUERUUFBYVFhQVGBUUFRQXHCYeFxojGhUUHy8gIycqLCwsFx4xNTAqNSYrLCoBCQoKDgwOGg8PGiwkHyQpLCksLCwsLCwsLCwpLCksLCksLCwsLCksLCwsLCksLCwsLCksLCkpLCwsLCksLCwsLP/AABEIAOEA4QMBIgACEQEDEQH/xAAcAAABBQEBAQAAAAAAAAAAAAAAAwQFBgcCAQj/xABHEAACAQIDBAYHBAkCBAcBAAABAgMAEQQSIQUGMUETIlFhcZEHMlKBobHBFCNy0TNCYoKissLh8BVzNIOS8SREU2OTs9Il/8QAGQEAAwEBAQAAAAAAAAAAAAAAAAIDAQQF/8QAJREAAgICAwACAgIDAAAAAAAAAAECESExAxJBIlEEE5GhQmFx/9oADAMBAAIRAxEAPwDcaKKKACiiigAooooAKK8LW41E4rb4vliXpG7f1R7+f+a1tWY3RLE1H4nb0SaZsx7F1+PD41GPhpJdZnNvYXQfl86XhwiJ6qgd/E+ZraMtg23JX/Rw2Ha5/wC1JMcS3rShe5R+Q+tO6pm7O/7YraE+FkhWMJ0oiYOWLmGTLIDew4ENYDkeNMl9GP8A2WQ7MLetNIfefqTXn+ipzLH3j8qpO/G3cZHjpI4MSYkTAti0URRPmeNmzKS6k2Kq3lTzereOU7AGKjcxzPFhnzRkqQzvHnynkNWHhTU8C2i1f6Ina3mPyr0bLI9WWQfvflaq1uLj5/teOw0s8kyQHDmNpbGQdLGWYFgBccOPZVwxM4jRnb1UVnPgoJPwFK7To1U1Y3VcQvqzX7mF/nelU2xOnrxBh2obH61RdzN/sTiJsNHiYorYqKWWNos6sgiZ1+8RiRY9G1iD2VYNtb+YTB4gQTuyN0YkLCNmRVLFRnK3K8Oy2o1rXF6BNbLLht4Ym0JKHsYWHnw86klcEXBuO0aioR4VkFyARa4NuXjxFNlwLRm8Llf2TqD/AJ30lIa2WWioXD7fKnLOuU+0NVP+d16mI5AwBBBB4EG4rGqNTs6ooorDQooooAKKKKACiiigAooooAKKKKACmuO2ikQux15KOJ/ztpHae1RH1VGaQ8B2d5/Ko6DCEtnkOZz28B4VqRjZzKZMRq5yR8kHPx/v5U32xtnD4CAyzNkjBC6KWZmN7KANSTY8eyoDeT0jQwCPoj0kTySQS4iIh/s8gXjksc7C+a3AhGteudiTDamz5sJimDToOhldbENpmgxSW4hgFcHnY8jVK9Yl/RLY3GT4nZ0kmHSXDYho3aJZFXpQVJKgqbgF1HiM3dVI9HO8ZOMjX7U0seIwweRJ8RneLFIxVlUMb9fKSFGtmHs3qY9GeOxDNPFi8STJhMuHMBRQqqtss5k9ZycpFzy8RVY3j3blixWJw2Hw8jtJNDjsFJGgtDJnIkDyGwRPW4njGnbTpbQrembJWJbRxMmF2jiMQsRMeE2i0ssoZbCLFBFaMpxNwvEaC/fW2Jewva9he3C/O3deos7rYctiWaPP9qKGdXJKN0Ystl5dvjSRdDSVlQ342UmI2vs9Gd1jngxETNE+RmUKz5c2vVbOARzBNO/SfgUh2G8US2ROgRFFzYLIlh2nhzq5pgoxktGn3Yyx9UdQWAsh4qLADTspUygcx5ijtoOuyK3e3agwat0CEGTK0jO7SOxA0uzknS507zTL0jY/odlYpuZiMY8ZSI/kxqwiVfaHmKRx2zo54zHNGkkZsSrqGW44Gx5isvNs2sUVPcrcZ8M8U80/SOuFTDxRiIRiJDZ2BIJztcsL6XufdGbny4jEbSxeNjjjfDSzHCl3kKusUIWzRrazKbJcdvvrRJ4syMtyuZWXMtrrcEZhfS4veq7ujuvLs5GiE4mwwDGKMwrHIHLFmvIDZr8Ne3kBW9rsWtFS9J22ppMZBhsNK8ZieIM6OVPT4g5YlJHZGHb96rnuftuTFpNMbfZzM6YU5bM0UfVMjG+uZgSNORrLd4MBiVlwsTqRjcVJPiJOYWbEN0MSBhp91GGbQ6Zq2jZWzUw8EcMfqRoqL4KLXPedSe800qSRkbbHEkYYWIBHfTRYXhOaE3HNDqD/AJ51CekbbH2bAsVlkjndkXD9FbpHlzAqoBBuunWHMac7F/uxiMW0J+3xRxyrbrRuCrjKCWKj1CCbEXtcG1hakrFj3mix7P2qsunquOKnj7u0U9qv4nB5jmU5XHBhp5082btYk9HLpJyPJv70rRqZKUUUUowUUUUAFFFFABRRRQAVH7U2l0YyrrI3AdneaXx+NESFjx4AdpqIw0JuXfV2+A7K1Ixs9wuFy6tq54njTiqN6UulEcLffHBKz/bPs75JgCAI3vzRSSSOBIF7cQ93b21HhsDAcTj0mWRzHBMQVzKSciOTc5gB1i1rHQnS5pWLEvNFf9I25rR9Li8KpyuAcXCvE5TmXFRjlIh6x9/IveA3NxUsWIw2KwyNLh5WOFxEcSljExOYqF5R3++QngCyE6VtdRux93cPhOk+zxLH0rZ3y31OthrwUXNlGgvWqeKZjhm0Re2vR9hsVivtEufVBHJGrlI5spuply6sBYC1xfKvZViZ1RRcgKNBrppwpE4ktpHbvc+qPD2jUdtXbWGwYDTyjOfVB60jfgQcvh30uXg3CySX2lm9RNPabqj3Dia5ZGtd5LDnlAUf9RuaoG1/SVIQTGFiS9gzHO593qg93W8az/a+88+IY5pWI5XJJ8uA9wqseFshP8iMTa8Xt3BRfpJ47/tS5z5AmmB392cDYSIT3Rk/01hxZjxYnxJrzoaquBfZzv8ALfiNzO/WA5uo8YiPpTrDbxYGT1Jo79zlD8bVgnRE2Gp7Bx8hSkUVza6ppfrA2PwNuflR+lfZq/Kf0fRcZuLpKSO+zr58fjSoxLD1luO1Nf4TrXzvhNsz4dvu5CttOqxAPlWgbH38xCKplUSAi9wRcfvAWPl76nLhaLQ/IUjTY5VfgQbG/eD22PA0rVb2ZvFBivVa0nZ6sg//AF8al0xZX19V9sDh+IcvEVFqjoUkyp7F2dLj9ovjcTG8cOHZocHDIpVswPXnZTzvw77ewKjN+961xM64COUxYbpEjxuJCkqpa9sOGAsCSpBJ0vpwDVoW0cO0sLpHKY2dCqyoAWQkaMt9P80I41Vt2MMuydnSDGJHEsUjFpVbpPtGqlJcp1Dk5VCnW6jhTJ+mNeEvsjBDZ8DLPi80Cv8AdNOVUxRmwWJpSRnsb2JtpYWqUmhWVQQQdAVYG4sdQQRxBrM9tY07UxuHCQs6JgXxkeFnPRq8xkKp0o4EEZSNbMLagMTVt3Uwf+mbPijxcyKc/MhY0aV7rCh7ASe7jyFY176CZatlbSJPRyeuOB9ofn86lKgMXhs2o0cag8PdUlsvH9Iuujrow+tI0UQ9ooopTQooooAK8JtXtRm2sTZQg4tx/D/f86AGTy9NJmPqLoo+v18qh9+vtf2J/sBtMCCbfpMg1YRci+g0PEXA1tU1ELAAcqo+J2zj9muzYlftuCLM3TRKFnhBN7PHwKi/hb9YcKokTbGWwPSoRGv29AYmJjGKiW6Z7ax4iHjG9r3AGo1AI1o2huAZVf8A02bDtgcVrJFIS8UT8p8OUvZh2XFuBuNB7tTYUGNddo7M6GaVWvLA4HRzXBBEiN+jlysdSBfjx1N02JsODCIywRLEHYyOqkkZiADYnkLWA0HcKdtLKFSb2Pdn4UQQRx5iVijRMzHUhFC5m79K4J6TU6R9nAt3nsXupMydIbn9GOH7RHM/sisq9IPpCOILYfDNaHhJID+l7VU/+n/N4ccjFyZk5qCtkxvl6VBHeHA2Zh1WmsCi90Q4Mf2jp2Xqg4TZM2KJldyWYm7uWZmPjxtUbBpyB8QD86s+7mMdplSwCWPVAAAAU6j3/OutQ6LBwfs/ZLJI4bd6OwzLnsABm1A7bDgL1W8TsR1ksUIBchSeqp10sTpwrSIsNQ2zS4ZXylT6oy6rbW5voTw5UinRaXCpFGO7fRgiS+bQjKGKkHlmCGzXsPeKe7P2LEl2kGZVF7k3FxxIWwJB4i40seNW3E7Jd8lnACkMCAVbMNBa2mWxPf366NMXIMNnzZGzSDIpNmCsNb8TlXQcKO7YfqUSN2TLhyQVyJI9xlC5SByW/AnT3082jsFJhZ11HBhow8D9DTXa27ilVlgGUEFirMF0Gt0B7rm1+FrVJ7vY3poyGILroRzI06x8T2VjfqGS/wAWig7Y2A0Da6ofVbt7iORpthca8Wg1Tmp4d9uY91XDfRusia2ALHTQk6Ajtt1vOq/jpVdEVYlQre7A3LX5a6+ZNVjK1k5pw6t0OoXLqJItbcVvZwRyzdvYTbx7LXu/vuy9WYllGme3WU9jjn4/PjWfYaHrfpOjuCM1jbwa3I1KbNhdWKyLYkAK4N1bLfQkaZrX79KWUUx4TaZsWFxQAzRm6HUqDpr+sn5c6Nu7Gi2hhWhcnK1mVltmR1N1YA6XB5HvFZxsbbD4STiTCx6y+yT+uv1HPiNeN/wm0BbOhup1YDmPbHf865pRaO2E1IabE3di2cJ8VicSZZ31mxM1kAQEWRVuQo0XQcbADgBUFicRPt68cQMGy8wzzOo6XEZWvaNT6q3HHu1uerVt2zsODGpGs6dIiOJVGYgEgEa2PWUg8Kg9s78ZJPsmz4PtGKXqlVGWCC2n3jaAAdgsBwuOFYs/9Gf9Fj2Dgnw+Hjhmn6Z1uquRlZlF8gIuczBLXPO1++nMpMbiRfBh2j/PpWbbF3YxOLvi58TKm0YcQUQSJbDxBHGdEQaOjoTqpAPDtJ0xjyNY1Rqdk1FKGUEcCLiu6h9iz5WMZ8V+o+vnUxU2OmFFFFYaBNVuWbPIz+4eHL/O+pjas+WI9p6o9/H4XqBU2poispfpKgmZoWKYh8GiuZfssgWVJLjJKVscyqL2HDU3I0prs7fyRUiXCq+0Io4r4iRmC4q5c8IrljlUa6Ne462hNX/PVe23uNhcU3SMhjmvfpYG6KS/eQLE95F++qprTJtPaPd2Nm4ORhj8NC0TSoVIIMakFgSxiHVvcesNDqeOtTuIkzHIPFz2L2eJpDB4aPDQLHGMscaBVF76Dv5k/M1G7c2yMHhZJn1fiB7TtoieH0BrNsLpFY9J2+GRfskBsxA6Yj9VCNIx3kanusOdZnHHXUszSOzuSzsSzE8SSbk05girshHqjzOWbnI6hhq57lYAdd/BeHffQ+A18RVZijrRt19ntHAubieta2ouSRf3W86XkeCvDDJIxwV1DhFQmyqMx0yrY3PG558PhTuOKjE5lUZBc310J04nh3A++1c1nbRC7y7QeBFyCxYkZjY2tyA7e+q/s6d5pIo2dj17hgQGBJuWDEcePw7LVokmFDAqwBU6EHUEVAJuwiYtMqt0eUve97OjAgZiNBw53NNGSoSUW3Y22ts6cIIVPSo/VzOt2Q8eswFrcbG1xaqmmeGS4ujqbd4PMEcxWs9HUHvBu9FIC5OSQ2UNrZm4KpHfoKIz8Zk+P1FH2ttJsRlLKoZbi631BtoQSeBv51FPFT9kpJ46usHO8kZJFThtsvcX0HVzEDUlWBzW7coy99dyR01ljpibtaJXG4xJIWdC3VIvYlWXXuvyPeNKW3R3qMUoie4jY2Qtybja40sbg9motxsEd30jZJI8tnIOY+0p007LX+NRSbANns1nSWynW1lsb294PupaWh05Jpo2bZ+LsQP1W1XuPNfqKY7VEGBll2g7SKGjSKVEXMsjBgI3KgeuL5Qbga68ahN39pl0yMesLa/tDgRVshm6WPiVJBBItdW7RfS4Oo91czVM7YytFA2/vzjZOjCo2Bw8pIDlOlxhQKzGRYQcyrYcQP3qlfRiJR9oOXEfZXaN4XxVulkkKkSvb2TZTz5anWpHd7cmHCv0zM8+KPrYiYlnuRY5Bfq8SOZ76seehtaRqT2ztnIIYcVN6scUgZQRwIBqslql9hzXQr7J+B/vepsoiSooopBiG29Lqq9gv56D5GonNTrbMt5G8beQqPz1RaJvYtmozUjnr3PWmHGJa7KvL1m8F4Dzt5VmPpS2z0k6QA9WMZ2/G408l/nNaKZheRjwHVv2BRc/EnyrDtoYwzzSSnjI7N7idB7hYe6rcUcnNzyqNHEKVIwR1L7t7i4jFDMq5U9pquuE9ERtrOAfCrS5Ir05uPhm80VfdTZwlnGbVUGcjtsQAPM391aLFHUI26z7NdSZI26ZlgjzA+ubvYgfso3vtU5Ng8TEpd+hKKC7ZQ+bKou1teNga55y7PB28ceqpjmOOl1So/EY89AskQBLmMJmvY52HG2vAk0v0eKUZmEGUC5sHvYam3W42qZWxvtXplZDHIBdwFToixbQk5mvwsO7xp5s/aCzBsoYZTY5ltrcjQ6g6g8DSGIxIkjhniAZmKiLNfL97YEkDj1b0htKB8JH02KMTRB0FghJDSSKo6NRpcsRqbnjWmekriIwVOY2W3WN8un4uQql7Tj6CUSrIhsc0MdmvY8CRxAtqCT2W41MYiKTaReOHKscbA5mzXZteXC3jUdtDcOeKN5C6MERnIAOYhVJsNeNhTRpbYkrekQG1NoGdgzKqtaxKgi/ZcefnUey0sr5lDLqCLj3jSrFBuHMygmRBcA8CePvq1qJGnLRUJEptKlXqT0dS20lQn8JH1qtba2DLhmAkWwOisNVPv7a1ST0LKDWyvlihzKSCOBHGrDsxLwK3NsxY9rXIJPebCpaP0YyOobpV1APA86fYHcCeJColQi99QdL8bWNY5x+wjxST0VrDzGOQHlwNXbZOM63cwv+8ND8LVGz+j+Y6mSPt4H86jN2driSJHHAEHXs4H4GkdSWCkbi8l+zUZqQR9K9z1E6BbNUhsWW0lvaBH1HyNROenOAls4PYQfjrWM1FsoooqZQp+0pLue8sfM00zUptFuv7vqaa5qsiLFs1Gekc9cyPofA/KtMIfeHGdHgJm5lH83JA/mFUz0b7sfa8Tdh92mp/KrBvvLbZ5HaIh/GpqY9DGGAwrvzZyPKq31g2Qce3Ikyy7z7zwbKwokkBtfJFEls0jW9VewW1JPDxsDnqemTHu2ZMHh1TkHeQtbvYED+GufTE5k2lh4z6keHMgHLM8rgnyjTypxujuYMZEz9Jls1rWvSRjFR7SKTnLt1iJbQ3yn2nicCj4YxdFJI75ZM6MxjyxspIBFrubHt41sMMYmgU8nQA/vCxrNNubl/YsNLielLdCvSZbWvZhpflV83N2oJsKhHC7W7he4HupZ1XxHg5X8iqbBJfC4FDxDAN/yUZT8bVcVPLlwNVndeC+Llj5QzYy3cHnuv8NL7u7U6bEY9L6RYp0HgqRL/ADBqyRsNDPdw/cYOM8UlkQ/8jOnztSXpa2jZMFDa/SYnOV5FYUJ17szofdTbdeNhtTGISckc0zKCTYdNkk0HL1qivSBiTLtaJBwgw1/35nP9Kx0yXyQl/B/wXz0f4cR4MudMzMxP7I/sKk92ttLjsHFOBpJGrMvIEqMy+dxUHvLi/sexJyDYrhii/jkAjX+JxTf0RSZMJ0PsZSPAj871Nq05FU6qJQEwnQtJAeMMskX7qMQh965T761iVymGLjisTML8LqhIv5VRd+sF0W1JOyeOOYfiX7p/5EP71aLNg8+HKDTNEVv2ZkIv8apN2kyfGqbRmG6XpExkkkf2pIWhlt1o1ZHQn1SQWIYXsDz1v3Vcd9sOHwE7EXMcZmXxiGfj3hSPeaquxPR7PGY0kyhI8oLA+tl7ByvU36Tdrrh9mTC/XmX7PGOZaTRreCZj7u+h1a6hG2n2KvgfS3PeNTgV6O6qX6ck5bgFrZOzW1af090zDhlzDyvWEwJZUHYF+lbhD/w4/wBv+mt5IpaF4puWzN4/Szi3jDLs5MrC4P2k8D+5UFumrRx9G2hy8PP8q72MP/Bw/gFJ4OYDEi3Z9SKqopXRGU22rNJwM+ZFPaAfhS+aorYst4k8Kf5qg0dCeBbNS2Fbre40zz0vg2649/yNYMWz7fRUTnNFTopZE7V0cfhHzNM81Pt4VtIP3h5N/eorNVVok9i+auZD1T4H5UlmozVphWN9jfAn/lH+Jam/QrjQcNLH+sr3t3MND538qht4482CkHMKf4Df+mqruTvScBiRJYtGerKo4le0ftDiPeOdV69oNHO59eRNmh+lnd9maHFoLhFaKWw1CFsyP4BiwP4h31Xd095cTh5oo4yn2dnHSKUBY306rcuVa5s3akOLhzwussbDWxvb9lhxU9xsajDuPhekEgTKQc1gbC/hUlNdesi8uN9u0WcekU//AMnGf7J/mWo70YYq8DJ7JUjwIFPvSVKF2Ti8xC5oiq3IGY5lsBfie4VW/RpicsxX2ox5j/vWRXwY0nU0XvYuzuixWJkPCVw4/wDjjB+KtVF9EuIMkuIlYG2IkmmBINjmkJ07dCKu29GO6DA4qXmkEzD8QjbL8bVU/RzthRDgoWFnQZeGjKUOvcdBpWLKbNdJpFow+xOjxWIl/wDVKN5RRJ/QazzZ9sTtXFvmN2xaxZctwY8OuXMGvp1kGn7Va/tOdYopJW9WNHkPgilj8BWSeiLAlx0retlZ2P7crXNbB4bMmspGnT4ZZUKOoZCLFSAR3aGvNkbDiwxJiTLm0Op+tZr6WT02JweGJIXLNO4BINuqifKSme5GCTB4xHjZxn+7cFyQVYg8D3gUKDcbsHNKVUXD0qYTTCTj9WVoW/DMtx/FGo/eq5NN0eGz2vkiL2va+VL2v7qYbwbN+1YZo+eaN1/FHIjj+W3vp1tAWwco7IJB5Rmpt4SKJVJsyub00YiRAYNm2LC4aTEZl1/ZVASPeKqWMbE4ycT42QMy/o41Fo4x2KvLlrqTbUmltjH/AMNF+BflS0hrrjBLRxy5JPA3biPEfOtsh/4cf7f9NYix1HiPnW3Q/wDDj/b/AKaTl8H4PTEdl7WRcChuCyoAVvrfgB/eo7YEt5QTxJJPneoXDH7tfAVKbAPXJ7AavVI5HK5GpbCb7pPCpLNUXskWjUdij5U9zVzPZ2rQvmpxs8/eL7/kaYZqe7IF5R3Bj8LfWsYyJ7o68qU+xUVGy1Ff3uisQf2j/EL/AEqt5qu29WFzRMR7N/epv8r1Q81VhlEp7Fs1Gakc9GenEGWMS4kU8Dr7mGv1rLWiKOynipK+RtWqYzQg8j1T79R8fnWfbz4TJPm5P8xofhaq8bObmVoa4TMrZ45Hif24naNvNSKlhtjHsLf6lirf7zX873qFgepGF6pKKZHj5JLFno2Isj55pJJn9qR2Y+ZJNTNmy2SR4zwDRuUYeDA3pnE9Oo3pKLW2IS7OmkUpJjcU6NoyPiJGVhxsVLWIqTCELZWZCBYMjFWXvDDUGklalRe1+XC/K4tcfEedYNdnkGzWljeOfaGNAZSLtiZXjIOhR47m6kXH0qTg3QkkyxYfHPHkyBxBK8YKkaPcEdJbhw0vUeGq1bl7PfOZjomUqL/rXI1HcLUksIpH5MdbN9H8UUvSSSy4hsuW+IlaRgovYAnldibXHbTt9zICb3kGpNg9rX4WNri3jepvPXJeodmdHVGd7Z3Gxcd2h2hjXT2RiZc477A6jwqAxOysWq/eY3HhWFuvPMFIPLU2Ola+z0z2gA0bqwLAqQVHE3HLvp1P7QkofTMqghEaKg4KAB7qTkap3FbrTqCQFbuVtfiBUZithzqLmI8baWY+Skmrpo5XFrwiZnphPj8SL2xuKt2DES2t2WzcKczvUbO9UpPZBzcdDTLlAA5VLbuRXP4mA917n4CoaZvjVs3VwuoPsj4n+3zoZsVbResLoKWzU3jNhXWeuY7RbNU1uxFmkJ/Cvmf7VX81XDc7DdQN2kt7h1R9aSWEPDZaaKKKgdA2x8WZD3fLn8KzDGwdHIyH9Uke7kfK1auRVD302flZZBw9Rvmp8rj3CqcbzRLkWLK9mozUhnoz1cgdzpmUjt/wGqxvBg+liOnXHwYfn9asmeo/aEdutyOjfRvpTREkrRnUbU+glrrbeByOWHA8fHtplFJXQsnFJUyaikp3HJURDNT2OWlaKRkSSPSyvTBJaWWSkoomOw9adslrQRjMpARRdRYHTsrKRJVk3S23kfomPVc9Tufs9/zt21OcbRbjlTL50lcmSm3S1yZqhR02LtJSDy0k0tISTVtGWdSy1D7a2sIYy548FHa3IU6mnrP97to558oOiDL3ZuLfQe6qwjbI8k+qshcTPck8zrTCV67lkplPJyHE11aPPS7MUwy5nvyFaLsDCZEF+J1Piaqe7ezMzA20X4n+1XuAWFSm/Dp41bsdhq9zUjnrzPUi45jBYgDiSAPE6CtN2NhBHGAOQCj3Dj53qi7p4EyTZraJw/EdF+p9wrR40sAOyo8j8L8a9OqKKKkVCo7bezhNEyngRa/Z7Le41I14RQsA8mM4iIxuyMLMpII7xSeerhvzsI/pkGqi0nevJ/dwPd4VSc9dcXas45Lq6Fs9eObi1JZ6M9MKQ20sFplPA+qf6TVSxOHMbWPCtCnQMCDwqvbU2fybhyb6HvqkWQnH0r8ctO4p6YzwlDY0JLVDnqtExHNS6zVDpPS6YmsoZTJYTV0JqjVxFdielop2LlsDeSUypG7Z1a4u2rDQm+bnw51amxFZ9unrMW9hfi2nyvVsbFVGccnVxy+OR++IppiMYFBJIAGpJOgpjiNoqoJZgAONyBVO2/vP0oKR6R8yeLWPwFEYWZPlUUSO1t8+KwjuznT3qv5+VU+Wa9cPLTSbFchqfgKukonH8uR5Op8Rbx5Cl9l7PLt3niewUns/ZzO3aeZ7KumytmiMfPvrG/SiXiH2zMGEUADhUiGpuptXWepMusC2evVNzYak6CkM9WncnYhkfpmHVU2S/N+beC/PwrG6VjRVui27sbI6CJQfW4t+M8fIWHuqbrlEsLV1XI3Z2JUFFFFYaFFFFACWIgDCxHnw14g91ZTvVsA4WS6g9CxOU+yeaH6do8DWt0y2psxJ42R1urCxHyIPIjkaeEurEnDsjFc9Gen28OwXwkmVtUN8j20Ydh7GHMVFZ661k4njDF89JyqGFjXGejPWmEPtDZWmguOzmPA/Sq9Pgyt8vvHMe7lV4JpnisAr8Rr28D50yZOUPopYltx0pVZalsXsQ8rHx0PnURNs4ryK/L4U9kml6KCauumpkY2HAg1yWfsHxosP1rxl/wBhERwjSzN1mPM9nkPrTPaO92UkRAE+0b28tKqsm152XKTceH1pqWc8wPD+9JXpbNUmSWO2m0zZnNzawsAABTCTFgc7nsFcLg2btPyp9hdiMeVviaa2J1it5I4ln7hUns7YpblYfH+1TOC2Kq62ue01LxQAUo+XjwRwGzwgFhUkulIhq9z0rHWBfPRnpDPT3ZGy5MTKI4xrxZj6qr7TH/L1mjVkebA2M2KlCi4Qau3sr+Z4D+1a3s/BLEgVRYAAAdgFNNg7DTDRBEHeSeLNzZvy5VK1yzn2Z2ccOqCiiiplAooooAKKKKACiiigBltTZSTxskihlPEfIg8iO2sm3n3TkwbZtXhJ0e3DsVxyPfwPwrZqTnw6uCGAIIsQRcEHkQeIp4TcSc+NSPn7PRnq+7z+jU6yYTxMJP8A9bH+U+fKs+njZGKupVhoVYEEHvBrrjJS0ccouOxTPRnpvno6SmEsXJpJ4ga56SjpKAEJdnKeIHlTdtjp7Ip/0lGetsWkR3+jJ2UomylHIeVPc9HSUWFITTBgUusYFcZ6OkoNwLhq9z03z0dJWG2OM9GekFJJAAJJ0AAuSewDnV53Z9G8klnxV0TiIxpI34j+oPj4UspKOxoxctEHu/u9LjHsgsgPXkI6q937Tdw+HGtb2HsCPCxhEHeSfWY+0x+nKneCwCRIERQqqLBVFgP87ac1yzm5HZDjUQoooqZUKKKKACiiigAooooAKKKKACiiigDwiovbW7MGLW00YYjgw0dfwuNfdwqVorU6MavZk23PRXNHdsMwlX2Gskg9/qt8PCqVjMLJC2WVGRvZdSp91+NfR1N8XgI5VyyIrr7LqGHkatHma2QlwJ6PnPpKOkrZNo+i3By6qrwn/wBt9P8Ape48rVW8b6GnH6LEqe6SMr/EpPyqy5Ysg+GaM/6SjpKtOI9FWOXgsT/hlt/OFpm/o52gP/LE+EsR/rpu8fsn0n9EF0lHSVOr6OtoH/yxHjLEP66dQei3HtxSNPxTL/Rmo7x+w6S+isdJR0lX3B+huU/pcTGvciM582y1YtneifCR2MnSTH9t8q/9KW+JNK+WKHXDNmRwRs7BUVmY8FVSzHwA1q4bE9GOJmsZrQJ2HrSHwQGw95HhWrYDZMUC5YY0jXsRQt/G3H306AqMuZvReP46WyD2Dufh8ILxpd+cj9aQ+B4KO4WqcAr2iott7OhJLQUUUVhoUUUUAFFFFABRRRQAUUUUAFFFFABRRRQAUUUUAFFFFABRRRQB5XtFFABRRRQAUUUUAFFFFABRRRQAUUUUAFFFFABRRRQAUUUUAf/Z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7033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2426" y="457201"/>
            <a:ext cx="8181974" cy="1219200"/>
          </a:xfrm>
        </p:spPr>
        <p:txBody>
          <a:bodyPr/>
          <a:lstStyle/>
          <a:p>
            <a:r>
              <a:rPr lang="en-US" dirty="0"/>
              <a:t>Perspectives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41842" y="1295400"/>
            <a:ext cx="8181974" cy="5029200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Defender Perspective</a:t>
            </a:r>
          </a:p>
          <a:p>
            <a:pPr algn="l"/>
            <a:r>
              <a:rPr lang="en-US" dirty="0"/>
              <a:t>	1. Identify vulnerabilities on your systems BEFORE an attacker 	does.</a:t>
            </a:r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r>
              <a:rPr lang="en-US" dirty="0"/>
              <a:t>	</a:t>
            </a:r>
          </a:p>
          <a:p>
            <a:pPr algn="l"/>
            <a:r>
              <a:rPr lang="en-US" dirty="0"/>
              <a:t>	</a:t>
            </a:r>
          </a:p>
          <a:p>
            <a:pPr algn="ctr"/>
            <a:r>
              <a:rPr lang="en-US" dirty="0"/>
              <a:t>…VERIFY…</a:t>
            </a:r>
          </a:p>
          <a:p>
            <a:pPr algn="l"/>
            <a:endParaRPr lang="en-US" dirty="0"/>
          </a:p>
          <a:p>
            <a:pPr algn="l"/>
            <a:endParaRPr lang="en-US" dirty="0"/>
          </a:p>
        </p:txBody>
      </p:sp>
      <p:sp>
        <p:nvSpPr>
          <p:cNvPr id="7" name="AutoShape 4" descr="data:image/jpeg;base64,/9j/4AAQSkZJRgABAQAAAQABAAD/2wCEAAkGBhQPEBQPDxAUFBQPEBQQDxUVFRcPFBAQFRgZFBQVFBQXHCgeGBklGhQUIC8gIycpLS0tFR4yNTArNSYrLSkBCQoKDAwOFA4PFDUkHiM1NSkwLSk1LDUuNSw1KTUpNTU2KSs1KSk1Ly8pNTUpKjUpKSstNiw1LCkrNS4sLDIpNf/AABEIALAA6wMBIgACEQEDEQH/xAAcAAACAgMBAQAAAAAAAAAAAAAACAECBQYHAwT/xABMEAABAwICBQULCAgDCQAAAAABAAIDBBEFEgYHITFxEyJBdLMINDVRYXJzgZGxshQXIyUyM1XSFVJTYnWSoeFCQ/BERVRjgqLC0eP/xAAYAQEAAwEAAAAAAAAAAAAAAAAAAQUGBP/EACYRAQAABAUEAgMAAAAAAAAAAAABBAYRQkSBgsECAxITBTEhQVH/2gAMAwEAAhEDEQA/AO4oQhAIQhAIQhAIQhBCpLuV1WTceCgcv+ea/wDsW8ft/wD5LqLdyWNnRwCZ0Ljle719zy8otN8/8fLSfp9HTa97/mMfq39uFKhSu1mQhCEAhCEAhCEAhCEAhCEAoJUrzmbcEA22GxG8bN4QXzKMy1DCYJHVNYx1XUFtJLE2IF7Tma+lY5wdzdvOeXX8dujYsJV6UVAwqaPlyK2lhD5JbDM6HI2WOYNItzw5rN32g8b2oOl3UrzjFha/9/7r0QCEIQCEIQCEIQCEIQQqybjwVlWTceCiKSyN6PUmdCWJvRwCZ0KukcWjZ1Xl93AUqFKsmLCEIQCEIQCEIQCEIQCEIQCiylCD4Y8Gia6V7WWdU25c5nc+zcgvt2c0AbLbl5TaN0743QuhaWPiZA8XIL4Y75GOcDctGZ2wn/EVk0IKtZbZ/dWQhAIQhAIQoQShVDlhcS02oaUls9bAxzftNMjS8cWAkj2IM4hai3WxhZIH6Qi2+eP6lqzmG6R01VspqmGUgXIjkbIQPKAbhBkVWTceCsFWTceCiKSyN6OATOhLE3o4BM6FXSOLRs6qy+7gKVBUZlZMWshVui6CyFW6C5BZCgFCCUKuZF0FkKpcpBQShQVGZBZCrdTdBKEIQCEIQQtc0106p8Jh5Woddz7iGJts8rh4vEBsu47Bf1L7dKdI4sOpZKuc82JuwDfI87GMb5SdiUzSfSWbEql9VUOu555ovsjZ/hYwdDR/7PSgzmmGtatxIlrpTDCTshiJY2377vtPPHZ5AtLuhCAut+1G+G4PMm7Ny0Fb/qM8NweZN2bkDRBVk3HgrBVk3HgoiksjejgEzoSxN6OATOhV0ji0bOqsvu4eNZ92/wAx3uKSUlO3V/dv8x3uKSMqyYsXRdCLIC66j3PB+tX9Uk+Ji5cuodzx4Vf1ST4mIGRCCgIQcf7pDvOl6y7syl+zJgu6R7zpesu7MpfEGe0FP1pQ/wAQpej/AJzE4jQk70E8KUH8Qpe2YnECDHaSd51HVpuzckwJToaR951HVpuzckuKCQ5Nlqm8C0XoT8bkpgTZ6pvAtF6E/G5Bt6EIQCq5WVXIF87oPSszVbMOY76OlaJJR+tO8XF/NYR/OVyIlZPSjFDV1tRUk35aeSQH90uOX/tt7FjEFmt2+5d41dajYhE2pxVhfI8BzKe5a2NpGzlbbXO/d3DyrStR+i7a3EhJI3NHRM5dwIu0y3tED67u/wChM2AgwY0GoALfo+kta33EfvyrwoNXlDT1LaunpWRSszWdGXMFnDKQWXy7j4lsqEEBVk3HgrKsm48FEUlkb0cAmdCWJvRwCZ0KukcWjZ1Vl93Dyq/u3+Y73FJGU7lX92/zHe4pIyrJi0JgdUurygrcKiqKqkZJI58rXPJeCQ2RzRucBsACX5NFqNd9SQekn8v+a5BkPmhwr/gI/wCaT86yGB6BUNBLy1JSsikLSwuBeTkO0jnOPiCz+ZSCgAhSoQcg7pHvOl6y7syl8TB90j3nS9Zd2ZS+IM9oJ4UoOv0vbMTiBJrohVNhxCkmlcGsirKeSRx3NY2VjnONugAEpmxrawv8Qi9j/wAqDPaR951PVpuzckvKabHNaeGSUs8bK+IufBK1os/a5zCAPs+MpWiEEBNnqm8C0XoT8bkpibPVN4FovQn43INvQhCAXxYy8tp5nDe2GQjiGEhfavixphdTzAbzBIBxLDZAlRQgoUjv/c3UgFJVTW2vqGRk+MMZmA9sp9q7GuRdzhNehqWdLasO/mjYP/ErrqgCEIQQqybjwVlWTceCiKSyN6OATOhLE3o4BM6FXSOLRs6qy+7h5Vf3b/Md7ikjKdyr+7f5jvcUkZVkxaFbMqqbIC6ZvUH4Hb1ib3hLImb1B+B29Ym94QdHQUIKDj/dI950vWXdmUviYPuke86XrLuzKX1BIKi6LIsgLouiyEAmz1TeBaL0J+NyUxNnqm8C0XoT8bkG3oQhAKrxfYenfwVlDkCW6QYaaWqnpiCOQmki277NcQD7LH1r4F0/X3o0afERVtb9HWsDr22CZlmvbxtkPrK5gg6x3PWkAhrpaR5sKyMFnlmizED1tdJ7AmJukmoK58ErJonFskTw+Nw3te03BHrTPavNalPicbWSPbFVAASROOUSHpdET9oH9XeP6oN8Qq5l5vq2tcGF7Q598jSQHOttNmnadiD1VZNx4KwVZNx4KIpLI3o4BM6EsTejgEzoVdI4tGzqrL7uHlV/dv8AMd7ikjKdyr+7f5jvcUkZVkxaEwOqXV5QVuFRVFVSMkkc+VrnkvBIbI5o3OA2ABL8mi1Gu+pIPST+X/NcgyHzRYV+Hx/zSfnWwYHgMFDFyFLEIow4uDQSRmdvPOJKyGZQXILIUAoQcg7pHvOl6y7syl8TB90j3nS9Zd2ZS+IM9oKAcToQemvpfX9MxOA2Bv6o9gSf6CeFKD+IUvbMTiBBi9I4R8jqOaO9pugfs3JMynQ0j7zqOrTdm5JcUAE2eqbwLRehPxuSmBNnqm8C0XoT8bkG3oQhAIKEINX1h6HtxWifTEhsg+kp3HcyYA2v+6blp8jkp2IYe+nlfDMwskicWSNcLFrhvBCdhc+1m6qo8Wby0JEVUxtmvtzZgNzJbf0d0eUIFfCnMslj2js9BKYauF0TxuDhscPGx25w8oWMQZJmk1U0ZW1dQABawmkAtwzLb9ScpfjkLnkuJZNcuOYn6N28neufLftRnhuDzJuzcgaMKsm48FYKsm48FEUlkb0cAmdCWJvRwCZ0KukcWjZ1Vl93Dyq/u3+Y73FJGU7lX927zHe4pJCrJi1VbMoQgLrqPc8H61f1ST4mLl1l1DuePCr+qSfExAyIQgIKDkHdI950vWXdmUviYPuke86XrLuzKX2yDO6CeFKDr9L2zE4gSd6CD60oOv0vbMTiBBjtI+86nq03ZuSXlOhpH3nUdWm7NyS8oAJs9U3gWi9CfjclMATZ6pvAtF6E/G5Bt6EBCAQhCAUKVCD48SwiKqZyVTCyVh2lsjQ8X8YB3Hadu9aNiOofDJiSyOWEn9lIbNPkD8wXRUIOUs7nOguCaiqI6RmiF/ZGtp0Z1XUGGyCanhPKtuGyPe57gCLG22w2HxLbUKABVl3HgrXVZNx4IFkb0cAmdCWFvRwCZ4KukcWjaVVl93Cr2Aix3EWPA71qXzS4V+Hxe1/5lt6FZMW1H5pcK/D4va/8yPmlwr8Pi9r/AMy266lBqHzS4V+Hxe1/5lkME0FoqGTlqSlZFIWlhc3MTlNiRtJ8QWfQggIQUIMVjujFNXtaysgbM2NxcwOvzXEWvsI6FhTqmwr8Pi9r/wAy29BQarSasMNhkZLFQxtfE9skbgX3Y9pzNcLu6CAVtQFkIQUqIGyMdG8ZmvaWPB3FrhYj2Fan80uFfh8Xtf8AmW3oQaj80uFfh8Xtf+ZbJhuGR00TYIGBkcYsxgvZo3227d5K+tCAQhCCCtD0n0+qG136LwqlZUVLYuVmdI4sihbsNjYi5sW9I+21b4VyHEqs4Hj1RiFVFIaSvhAEzGGURSDJzXW2jazd0gi3TaB02DE+TihNY+KKWRrGvbnDWmctBcyMuPO23ttKvVYzDE/k5J4mPyGTK6RjXcm25c/KSDlABJO4WPiXCtZhFTiHymd0gpazD4jhzvkxqy4vDTkjZnYI5CS47T6totlJ9Hmz41hdHWtdIBgzWytlvG9xbypAka152jmgjMdo3lB0puntMcR/Reb6XkhJnzx8mXE25L7WblOnLbctaxjWTUU+GVdW+OmZNDWOpaZrZmzte27bOcGuN3hpJy3G69gF8cWCQjS3ZE3ZQCpG07J75eU377bPEtJqKRj8AxN7mguhxx7oj+o53JsJHqJHrUjqOi2lNXJPS007qSVs1CaiWaKZmZ02Y2ayIOuWgAAkN3gm+yy3GLEY3vdEyVjnxgGRgc1z2A7i5gN238q5HTYcIcdpIaVojtgTuSaDsa9zZHX2/vOJWvassKJxCmAfMyrp3TOrW/JMmS99lTUOmu4Ovs5hN+jpUDpesTTV9J8lFHNEXSYjHS1I5kpYHC7muG3I7+q3mTceBSwU8EbI6VkkEra6PGmtrZHtcGnnXawuJyl28237zuO1n37jwKJLI3o4BM8EsLejgEzwVdI4tGzqvL7uHzYnUmKCSVoBMcT3gHcS1pcL+TYtE0B01r66L5bWwUsVEYZHiRjy12dhsQ4Pecrdjtp8S3XHu9Z+ry/A5cY1MxYbJBJBle6smo52VbXZ+SdT5r2G3LuybvKrJi2z49rVM2GRV+HHky+ujpntkEb3taSb3aHENva48i3HSHSIw0lTNSOgllpgRkdMxjGy3AyyuzANO2+UkE7tl7rhlNh7BoxA9rQHT4qwSkEhz8pe1vT0A22L7K2gZTx6SwQtDY4zTNY0EnKOV8pv0lB3KkxpvyeGaofFE6dkezlWFhleAcjH3s/adlt69KrHIInFstRCwtYJHB8jGERk2DyHH7N7C+5cWxqGMVGDSYjDJNQHC4omtY10rflZadmRm0uN49g32G+xWI0+hiZV4y2shkdUP5CTDn5XOayDMA52YbGty5W3Oy4tvQdZx3SyWPFsMpYXsMFc2Z0tg1+drW5mFr/Fu3Ldlx7/AHjo11F/YBdhCD5sVqjDBLK0AmOJ8jQdxLWlwv5Ni53JrOqBg1JiXIxcpVVTYJG2kyNaXvbdvOvezRvJ3rfdIe9Kjq8vwOS8DQ+mjwWhxJrXComrWRyOzktLeUeNjN25rUDFVWLxQuyyzRMOVz7Pkaw8m37TrOI5o6TuCiTGoWxtmdPEI5CBHIZGNY8ncGvJs6/kK4ZrGgjbieKfLoZZJJaNjsMcGvc1ga1ud1wbBrdtzu2OvvVq2KMQYBJXwyS0IpnRytYHPby7r5AWt2knm2A2mxsg6NQaYSnHK2jllYKWlo452khrMhc2Iuc6Q9HPdv8AGtr/AE3ByTZ/lEXJPdlbJyjMjnE2Aa++Um+ywK4JrAw98mJYl8nuI4aGjlnitkdJSsEBczxty81x8w+JfXp/JDNJQVDSWYY7D+TpbQGsjiqAXAxckHttJbI25dvb5Cg7nUYpFG9kb5Y2vlvybXPa10gG05Wk3dYeIL6IZQ9oexwc1wDmuBDg5p2ggjYQR0rhtZgIfPo9R1XKPY6Koa9srTBIYjZzWPY17svNsLZt2w+JdwpKZsUbYo2hrI2BjGjc1rRYAeoIPZCEIIUOCshBQNRlV0IKWUZV6IQeeVTZXQgplUPGw8FdUl3KAsrOjgEzjVx1up+q/bU+wfrSfkXYmrilO31dHl5QamoZ6XmvT6eu9r3+/wB2SVWyspXcyymVRZeiEFLIyq6EFLKwUoQQVUhWUFBW3+rqcqsFKCmX/W9FldCDzylXClCAQhCD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9" descr="data:image/jpeg;base64,/9j/4AAQSkZJRgABAQAAAQABAAD/2wCEAAkGBhQREBQUEhIVFRIWFRQUFBUUERUUFBYVFhQVGBUUFRQXHCYeFxojGhUUHy8gIycqLCwsFx4xNTAqNSYrLCoBCQoKDgwOGg8PGiwkHyQpLCksLCwsLCwsLCwpLCksLCksLCwsLCksLCwsLCksLCwsLCksLCkpLCwsLCksLCwsLP/AABEIAOEA4QMBIgACEQEDEQH/xAAcAAABBQEBAQAAAAAAAAAAAAAAAwQFBgcCAQj/xABHEAACAQIDBAYHBAkCBAcBAAABAgMAEQQSIQUGMUETIlFhcZEHMlKBobHBFCNy0TNCYoKissLh8BVzNIOS8SREU2OTs9Il/8QAGQEAAwEBAQAAAAAAAAAAAAAAAAIDAQQF/8QAJREAAgICAwACAgIDAAAAAAAAAAECESExAxJBIlEEE5GhQmFx/9oADAMBAAIRAxEAPwDcaKKKACiiigAooooAKK8LW41E4rb4vliXpG7f1R7+f+a1tWY3RLE1H4nb0SaZsx7F1+PD41GPhpJdZnNvYXQfl86XhwiJ6qgd/E+ZraMtg23JX/Rw2Ha5/wC1JMcS3rShe5R+Q+tO6pm7O/7YraE+FkhWMJ0oiYOWLmGTLIDew4ENYDkeNMl9GP8A2WQ7MLetNIfefqTXn+ipzLH3j8qpO/G3cZHjpI4MSYkTAti0URRPmeNmzKS6k2Kq3lTzereOU7AGKjcxzPFhnzRkqQzvHnynkNWHhTU8C2i1f6Ina3mPyr0bLI9WWQfvflaq1uLj5/teOw0s8kyQHDmNpbGQdLGWYFgBccOPZVwxM4jRnb1UVnPgoJPwFK7To1U1Y3VcQvqzX7mF/nelU2xOnrxBh2obH61RdzN/sTiJsNHiYorYqKWWNos6sgiZ1+8RiRY9G1iD2VYNtb+YTB4gQTuyN0YkLCNmRVLFRnK3K8Oy2o1rXF6BNbLLht4Ym0JKHsYWHnw86klcEXBuO0aioR4VkFyARa4NuXjxFNlwLRm8Llf2TqD/AJ30lIa2WWioXD7fKnLOuU+0NVP+d16mI5AwBBBB4EG4rGqNTs6ooorDQooooAKKKKACiiigAooooAKKKKACmuO2ikQux15KOJ/ztpHae1RH1VGaQ8B2d5/Ko6DCEtnkOZz28B4VqRjZzKZMRq5yR8kHPx/v5U32xtnD4CAyzNkjBC6KWZmN7KANSTY8eyoDeT0jQwCPoj0kTySQS4iIh/s8gXjksc7C+a3AhGteudiTDamz5sJimDToOhldbENpmgxSW4hgFcHnY8jVK9Yl/RLY3GT4nZ0kmHSXDYho3aJZFXpQVJKgqbgF1HiM3dVI9HO8ZOMjX7U0seIwweRJ8RneLFIxVlUMb9fKSFGtmHs3qY9GeOxDNPFi8STJhMuHMBRQqqtss5k9ZycpFzy8RVY3j3blixWJw2Hw8jtJNDjsFJGgtDJnIkDyGwRPW4njGnbTpbQrembJWJbRxMmF2jiMQsRMeE2i0ssoZbCLFBFaMpxNwvEaC/fW2Jewva9he3C/O3deos7rYctiWaPP9qKGdXJKN0Ystl5dvjSRdDSVlQ342UmI2vs9Gd1jngxETNE+RmUKz5c2vVbOARzBNO/SfgUh2G8US2ROgRFFzYLIlh2nhzq5pgoxktGn3Yyx9UdQWAsh4qLADTspUygcx5ijtoOuyK3e3agwat0CEGTK0jO7SOxA0uzknS507zTL0jY/odlYpuZiMY8ZSI/kxqwiVfaHmKRx2zo54zHNGkkZsSrqGW44Gx5isvNs2sUVPcrcZ8M8U80/SOuFTDxRiIRiJDZ2BIJztcsL6XufdGbny4jEbSxeNjjjfDSzHCl3kKusUIWzRrazKbJcdvvrRJ4syMtyuZWXMtrrcEZhfS4veq7ujuvLs5GiE4mwwDGKMwrHIHLFmvIDZr8Ne3kBW9rsWtFS9J22ppMZBhsNK8ZieIM6OVPT4g5YlJHZGHb96rnuftuTFpNMbfZzM6YU5bM0UfVMjG+uZgSNORrLd4MBiVlwsTqRjcVJPiJOYWbEN0MSBhp91GGbQ6Zq2jZWzUw8EcMfqRoqL4KLXPedSe800qSRkbbHEkYYWIBHfTRYXhOaE3HNDqD/AJ51CekbbH2bAsVlkjndkXD9FbpHlzAqoBBuunWHMac7F/uxiMW0J+3xRxyrbrRuCrjKCWKj1CCbEXtcG1hakrFj3mix7P2qsunquOKnj7u0U9qv4nB5jmU5XHBhp5082btYk9HLpJyPJv70rRqZKUUUUowUUUUAFFFFABRRRQAVH7U2l0YyrrI3AdneaXx+NESFjx4AdpqIw0JuXfV2+A7K1Ixs9wuFy6tq54njTiqN6UulEcLffHBKz/bPs75JgCAI3vzRSSSOBIF7cQ93b21HhsDAcTj0mWRzHBMQVzKSciOTc5gB1i1rHQnS5pWLEvNFf9I25rR9Li8KpyuAcXCvE5TmXFRjlIh6x9/IveA3NxUsWIw2KwyNLh5WOFxEcSljExOYqF5R3++QngCyE6VtdRux93cPhOk+zxLH0rZ3y31OthrwUXNlGgvWqeKZjhm0Re2vR9hsVivtEufVBHJGrlI5spuply6sBYC1xfKvZViZ1RRcgKNBrppwpE4ktpHbvc+qPD2jUdtXbWGwYDTyjOfVB60jfgQcvh30uXg3CySX2lm9RNPabqj3Dia5ZGtd5LDnlAUf9RuaoG1/SVIQTGFiS9gzHO593qg93W8az/a+88+IY5pWI5XJJ8uA9wqseFshP8iMTa8Xt3BRfpJ47/tS5z5AmmB392cDYSIT3Rk/01hxZjxYnxJrzoaquBfZzv8ALfiNzO/WA5uo8YiPpTrDbxYGT1Jo79zlD8bVgnRE2Gp7Bx8hSkUVza6ppfrA2PwNuflR+lfZq/Kf0fRcZuLpKSO+zr58fjSoxLD1luO1Nf4TrXzvhNsz4dvu5CttOqxAPlWgbH38xCKplUSAi9wRcfvAWPl76nLhaLQ/IUjTY5VfgQbG/eD22PA0rVb2ZvFBivVa0nZ6sg//AF8al0xZX19V9sDh+IcvEVFqjoUkyp7F2dLj9ovjcTG8cOHZocHDIpVswPXnZTzvw77ewKjN+961xM64COUxYbpEjxuJCkqpa9sOGAsCSpBJ0vpwDVoW0cO0sLpHKY2dCqyoAWQkaMt9P80I41Vt2MMuydnSDGJHEsUjFpVbpPtGqlJcp1Dk5VCnW6jhTJ+mNeEvsjBDZ8DLPi80Cv8AdNOVUxRmwWJpSRnsb2JtpYWqUmhWVQQQdAVYG4sdQQRxBrM9tY07UxuHCQs6JgXxkeFnPRq8xkKp0o4EEZSNbMLagMTVt3Uwf+mbPijxcyKc/MhY0aV7rCh7ASe7jyFY176CZatlbSJPRyeuOB9ofn86lKgMXhs2o0cag8PdUlsvH9Iuujrow+tI0UQ9ooopTQooooAK8JtXtRm2sTZQg4tx/D/f86AGTy9NJmPqLoo+v18qh9+vtf2J/sBtMCCbfpMg1YRci+g0PEXA1tU1ELAAcqo+J2zj9muzYlftuCLM3TRKFnhBN7PHwKi/hb9YcKokTbGWwPSoRGv29AYmJjGKiW6Z7ax4iHjG9r3AGo1AI1o2huAZVf8A02bDtgcVrJFIS8UT8p8OUvZh2XFuBuNB7tTYUGNddo7M6GaVWvLA4HRzXBBEiN+jlysdSBfjx1N02JsODCIywRLEHYyOqkkZiADYnkLWA0HcKdtLKFSb2Pdn4UQQRx5iVijRMzHUhFC5m79K4J6TU6R9nAt3nsXupMydIbn9GOH7RHM/sisq9IPpCOILYfDNaHhJID+l7VU/+n/N4ccjFyZk5qCtkxvl6VBHeHA2Zh1WmsCi90Q4Mf2jp2Xqg4TZM2KJldyWYm7uWZmPjxtUbBpyB8QD86s+7mMdplSwCWPVAAAAU6j3/OutQ6LBwfs/ZLJI4bd6OwzLnsABm1A7bDgL1W8TsR1ksUIBchSeqp10sTpwrSIsNQ2zS4ZXylT6oy6rbW5voTw5UinRaXCpFGO7fRgiS+bQjKGKkHlmCGzXsPeKe7P2LEl2kGZVF7k3FxxIWwJB4i40seNW3E7Jd8lnACkMCAVbMNBa2mWxPf366NMXIMNnzZGzSDIpNmCsNb8TlXQcKO7YfqUSN2TLhyQVyJI9xlC5SByW/AnT3082jsFJhZ11HBhow8D9DTXa27ilVlgGUEFirMF0Gt0B7rm1+FrVJ7vY3poyGILroRzI06x8T2VjfqGS/wAWig7Y2A0Da6ofVbt7iORpthca8Wg1Tmp4d9uY91XDfRusia2ALHTQk6Ajtt1vOq/jpVdEVYlQre7A3LX5a6+ZNVjK1k5pw6t0OoXLqJItbcVvZwRyzdvYTbx7LXu/vuy9WYllGme3WU9jjn4/PjWfYaHrfpOjuCM1jbwa3I1KbNhdWKyLYkAK4N1bLfQkaZrX79KWUUx4TaZsWFxQAzRm6HUqDpr+sn5c6Nu7Gi2hhWhcnK1mVltmR1N1YA6XB5HvFZxsbbD4STiTCx6y+yT+uv1HPiNeN/wm0BbOhup1YDmPbHf865pRaO2E1IabE3di2cJ8VicSZZ31mxM1kAQEWRVuQo0XQcbADgBUFicRPt68cQMGy8wzzOo6XEZWvaNT6q3HHu1uerVt2zsODGpGs6dIiOJVGYgEgEa2PWUg8Kg9s78ZJPsmz4PtGKXqlVGWCC2n3jaAAdgsBwuOFYs/9Gf9Fj2Dgnw+Hjhmn6Z1uquRlZlF8gIuczBLXPO1++nMpMbiRfBh2j/PpWbbF3YxOLvi58TKm0YcQUQSJbDxBHGdEQaOjoTqpAPDtJ0xjyNY1Rqdk1FKGUEcCLiu6h9iz5WMZ8V+o+vnUxU2OmFFFFYaBNVuWbPIz+4eHL/O+pjas+WI9p6o9/H4XqBU2poispfpKgmZoWKYh8GiuZfssgWVJLjJKVscyqL2HDU3I0prs7fyRUiXCq+0Io4r4iRmC4q5c8IrljlUa6Ne462hNX/PVe23uNhcU3SMhjmvfpYG6KS/eQLE95F++qprTJtPaPd2Nm4ORhj8NC0TSoVIIMakFgSxiHVvcesNDqeOtTuIkzHIPFz2L2eJpDB4aPDQLHGMscaBVF76Dv5k/M1G7c2yMHhZJn1fiB7TtoieH0BrNsLpFY9J2+GRfskBsxA6Yj9VCNIx3kanusOdZnHHXUszSOzuSzsSzE8SSbk05girshHqjzOWbnI6hhq57lYAdd/BeHffQ+A18RVZijrRt19ntHAubieta2ouSRf3W86XkeCvDDJIxwV1DhFQmyqMx0yrY3PG558PhTuOKjE5lUZBc310J04nh3A++1c1nbRC7y7QeBFyCxYkZjY2tyA7e+q/s6d5pIo2dj17hgQGBJuWDEcePw7LVokmFDAqwBU6EHUEVAJuwiYtMqt0eUve97OjAgZiNBw53NNGSoSUW3Y22ts6cIIVPSo/VzOt2Q8eswFrcbG1xaqmmeGS4ujqbd4PMEcxWs9HUHvBu9FIC5OSQ2UNrZm4KpHfoKIz8Zk+P1FH2ttJsRlLKoZbi631BtoQSeBv51FPFT9kpJ46usHO8kZJFThtsvcX0HVzEDUlWBzW7coy99dyR01ljpibtaJXG4xJIWdC3VIvYlWXXuvyPeNKW3R3qMUoie4jY2Qtybja40sbg9motxsEd30jZJI8tnIOY+0p007LX+NRSbANns1nSWynW1lsb294PupaWh05Jpo2bZ+LsQP1W1XuPNfqKY7VEGBll2g7SKGjSKVEXMsjBgI3KgeuL5Qbga68ahN39pl0yMesLa/tDgRVshm6WPiVJBBItdW7RfS4Oo91czVM7YytFA2/vzjZOjCo2Bw8pIDlOlxhQKzGRYQcyrYcQP3qlfRiJR9oOXEfZXaN4XxVulkkKkSvb2TZTz5anWpHd7cmHCv0zM8+KPrYiYlnuRY5Bfq8SOZ76seehtaRqT2ztnIIYcVN6scUgZQRwIBqslql9hzXQr7J+B/vepsoiSooopBiG29Lqq9gv56D5GonNTrbMt5G8beQqPz1RaJvYtmozUjnr3PWmHGJa7KvL1m8F4Dzt5VmPpS2z0k6QA9WMZ2/G408l/nNaKZheRjwHVv2BRc/EnyrDtoYwzzSSnjI7N7idB7hYe6rcUcnNzyqNHEKVIwR1L7t7i4jFDMq5U9pquuE9ERtrOAfCrS5Ir05uPhm80VfdTZwlnGbVUGcjtsQAPM391aLFHUI26z7NdSZI26ZlgjzA+ubvYgfso3vtU5Ng8TEpd+hKKC7ZQ+bKou1teNga55y7PB28ceqpjmOOl1So/EY89AskQBLmMJmvY52HG2vAk0v0eKUZmEGUC5sHvYam3W42qZWxvtXplZDHIBdwFToixbQk5mvwsO7xp5s/aCzBsoYZTY5ltrcjQ6g6g8DSGIxIkjhniAZmKiLNfL97YEkDj1b0htKB8JH02KMTRB0FghJDSSKo6NRpcsRqbnjWmekriIwVOY2W3WN8un4uQql7Tj6CUSrIhsc0MdmvY8CRxAtqCT2W41MYiKTaReOHKscbA5mzXZteXC3jUdtDcOeKN5C6MERnIAOYhVJsNeNhTRpbYkrekQG1NoGdgzKqtaxKgi/ZcefnUey0sr5lDLqCLj3jSrFBuHMygmRBcA8CePvq1qJGnLRUJEptKlXqT0dS20lQn8JH1qtba2DLhmAkWwOisNVPv7a1ST0LKDWyvlihzKSCOBHGrDsxLwK3NsxY9rXIJPebCpaP0YyOobpV1APA86fYHcCeJColQi99QdL8bWNY5x+wjxST0VrDzGOQHlwNXbZOM63cwv+8ND8LVGz+j+Y6mSPt4H86jN2driSJHHAEHXs4H4GkdSWCkbi8l+zUZqQR9K9z1E6BbNUhsWW0lvaBH1HyNROenOAls4PYQfjrWM1FsoooqZQp+0pLue8sfM00zUptFuv7vqaa5qsiLFs1Gekc9cyPofA/KtMIfeHGdHgJm5lH83JA/mFUz0b7sfa8Tdh92mp/KrBvvLbZ5HaIh/GpqY9DGGAwrvzZyPKq31g2Qce3Ikyy7z7zwbKwokkBtfJFEls0jW9VewW1JPDxsDnqemTHu2ZMHh1TkHeQtbvYED+GufTE5k2lh4z6keHMgHLM8rgnyjTypxujuYMZEz9Jls1rWvSRjFR7SKTnLt1iJbQ3yn2nicCj4YxdFJI75ZM6MxjyxspIBFrubHt41sMMYmgU8nQA/vCxrNNubl/YsNLielLdCvSZbWvZhpflV83N2oJsKhHC7W7he4HupZ1XxHg5X8iqbBJfC4FDxDAN/yUZT8bVcVPLlwNVndeC+Llj5QzYy3cHnuv8NL7u7U6bEY9L6RYp0HgqRL/ADBqyRsNDPdw/cYOM8UlkQ/8jOnztSXpa2jZMFDa/SYnOV5FYUJ17szofdTbdeNhtTGISckc0zKCTYdNkk0HL1qivSBiTLtaJBwgw1/35nP9Kx0yXyQl/B/wXz0f4cR4MudMzMxP7I/sKk92ttLjsHFOBpJGrMvIEqMy+dxUHvLi/sexJyDYrhii/jkAjX+JxTf0RSZMJ0PsZSPAj871Nq05FU6qJQEwnQtJAeMMskX7qMQh965T761iVymGLjisTML8LqhIv5VRd+sF0W1JOyeOOYfiX7p/5EP71aLNg8+HKDTNEVv2ZkIv8apN2kyfGqbRmG6XpExkkkf2pIWhlt1o1ZHQn1SQWIYXsDz1v3Vcd9sOHwE7EXMcZmXxiGfj3hSPeaquxPR7PGY0kyhI8oLA+tl7ByvU36Tdrrh9mTC/XmX7PGOZaTRreCZj7u+h1a6hG2n2KvgfS3PeNTgV6O6qX6ck5bgFrZOzW1af090zDhlzDyvWEwJZUHYF+lbhD/w4/wBv+mt5IpaF4puWzN4/Szi3jDLs5MrC4P2k8D+5UFumrRx9G2hy8PP8q72MP/Bw/gFJ4OYDEi3Z9SKqopXRGU22rNJwM+ZFPaAfhS+aorYst4k8Kf5qg0dCeBbNS2Fbre40zz0vg2649/yNYMWz7fRUTnNFTopZE7V0cfhHzNM81Pt4VtIP3h5N/eorNVVok9i+auZD1T4H5UlmozVphWN9jfAn/lH+Jam/QrjQcNLH+sr3t3MND538qht4482CkHMKf4Df+mqruTvScBiRJYtGerKo4le0ftDiPeOdV69oNHO59eRNmh+lnd9maHFoLhFaKWw1CFsyP4BiwP4h31Xd095cTh5oo4yn2dnHSKUBY306rcuVa5s3akOLhzwussbDWxvb9lhxU9xsajDuPhekEgTKQc1gbC/hUlNdesi8uN9u0WcekU//AMnGf7J/mWo70YYq8DJ7JUjwIFPvSVKF2Ti8xC5oiq3IGY5lsBfie4VW/RpicsxX2ox5j/vWRXwY0nU0XvYuzuixWJkPCVw4/wDjjB+KtVF9EuIMkuIlYG2IkmmBINjmkJ07dCKu29GO6DA4qXmkEzD8QjbL8bVU/RzthRDgoWFnQZeGjKUOvcdBpWLKbNdJpFow+xOjxWIl/wDVKN5RRJ/QazzZ9sTtXFvmN2xaxZctwY8OuXMGvp1kGn7Va/tOdYopJW9WNHkPgilj8BWSeiLAlx0retlZ2P7crXNbB4bMmspGnT4ZZUKOoZCLFSAR3aGvNkbDiwxJiTLm0Op+tZr6WT02JweGJIXLNO4BINuqifKSme5GCTB4xHjZxn+7cFyQVYg8D3gUKDcbsHNKVUXD0qYTTCTj9WVoW/DMtx/FGo/eq5NN0eGz2vkiL2va+VL2v7qYbwbN+1YZo+eaN1/FHIjj+W3vp1tAWwco7IJB5Rmpt4SKJVJsyub00YiRAYNm2LC4aTEZl1/ZVASPeKqWMbE4ycT42QMy/o41Fo4x2KvLlrqTbUmltjH/AMNF+BflS0hrrjBLRxy5JPA3biPEfOtsh/4cf7f9NYix1HiPnW3Q/wDDj/b/AKaTl8H4PTEdl7WRcChuCyoAVvrfgB/eo7YEt5QTxJJPneoXDH7tfAVKbAPXJ7AavVI5HK5GpbCb7pPCpLNUXskWjUdij5U9zVzPZ2rQvmpxs8/eL7/kaYZqe7IF5R3Bj8LfWsYyJ7o68qU+xUVGy1Ff3uisQf2j/EL/AEqt5qu29WFzRMR7N/epv8r1Q81VhlEp7Fs1Gakc9GenEGWMS4kU8Dr7mGv1rLWiKOynipK+RtWqYzQg8j1T79R8fnWfbz4TJPm5P8xofhaq8bObmVoa4TMrZ45Hif24naNvNSKlhtjHsLf6lirf7zX873qFgepGF6pKKZHj5JLFno2Isj55pJJn9qR2Y+ZJNTNmy2SR4zwDRuUYeDA3pnE9Oo3pKLW2IS7OmkUpJjcU6NoyPiJGVhxsVLWIqTCELZWZCBYMjFWXvDDUGklalRe1+XC/K4tcfEedYNdnkGzWljeOfaGNAZSLtiZXjIOhR47m6kXH0qTg3QkkyxYfHPHkyBxBK8YKkaPcEdJbhw0vUeGq1bl7PfOZjomUqL/rXI1HcLUksIpH5MdbN9H8UUvSSSy4hsuW+IlaRgovYAnldibXHbTt9zICb3kGpNg9rX4WNri3jepvPXJeodmdHVGd7Z3Gxcd2h2hjXT2RiZc477A6jwqAxOysWq/eY3HhWFuvPMFIPLU2Ola+z0z2gA0bqwLAqQVHE3HLvp1P7QkofTMqghEaKg4KAB7qTkap3FbrTqCQFbuVtfiBUZithzqLmI8baWY+Skmrpo5XFrwiZnphPj8SL2xuKt2DES2t2WzcKczvUbO9UpPZBzcdDTLlAA5VLbuRXP4mA917n4CoaZvjVs3VwuoPsj4n+3zoZsVbResLoKWzU3jNhXWeuY7RbNU1uxFmkJ/Cvmf7VX81XDc7DdQN2kt7h1R9aSWEPDZaaKKKgdA2x8WZD3fLn8KzDGwdHIyH9Uke7kfK1auRVD302flZZBw9Rvmp8rj3CqcbzRLkWLK9mozUhnoz1cgdzpmUjt/wGqxvBg+liOnXHwYfn9asmeo/aEdutyOjfRvpTREkrRnUbU+glrrbeByOWHA8fHtplFJXQsnFJUyaikp3HJURDNT2OWlaKRkSSPSyvTBJaWWSkoomOw9adslrQRjMpARRdRYHTsrKRJVk3S23kfomPVc9Tufs9/zt21OcbRbjlTL50lcmSm3S1yZqhR02LtJSDy0k0tISTVtGWdSy1D7a2sIYy548FHa3IU6mnrP97to558oOiDL3ZuLfQe6qwjbI8k+qshcTPck8zrTCV67lkplPJyHE11aPPS7MUwy5nvyFaLsDCZEF+J1Piaqe7ezMzA20X4n+1XuAWFSm/Dp41bsdhq9zUjnrzPUi45jBYgDiSAPE6CtN2NhBHGAOQCj3Dj53qi7p4EyTZraJw/EdF+p9wrR40sAOyo8j8L8a9OqKKKkVCo7bezhNEyngRa/Z7Le41I14RQsA8mM4iIxuyMLMpII7xSeerhvzsI/pkGqi0nevJ/dwPd4VSc9dcXas45Lq6Fs9eObi1JZ6M9MKQ20sFplPA+qf6TVSxOHMbWPCtCnQMCDwqvbU2fybhyb6HvqkWQnH0r8ctO4p6YzwlDY0JLVDnqtExHNS6zVDpPS6YmsoZTJYTV0JqjVxFdielop2LlsDeSUypG7Z1a4u2rDQm+bnw51amxFZ9unrMW9hfi2nyvVsbFVGccnVxy+OR++IppiMYFBJIAGpJOgpjiNoqoJZgAONyBVO2/vP0oKR6R8yeLWPwFEYWZPlUUSO1t8+KwjuznT3qv5+VU+Wa9cPLTSbFchqfgKukonH8uR5Op8Rbx5Cl9l7PLt3niewUns/ZzO3aeZ7KumytmiMfPvrG/SiXiH2zMGEUADhUiGpuptXWepMusC2evVNzYak6CkM9WncnYhkfpmHVU2S/N+beC/PwrG6VjRVui27sbI6CJQfW4t+M8fIWHuqbrlEsLV1XI3Z2JUFFFFYaFFFFACWIgDCxHnw14g91ZTvVsA4WS6g9CxOU+yeaH6do8DWt0y2psxJ42R1urCxHyIPIjkaeEurEnDsjFc9Gen28OwXwkmVtUN8j20Ydh7GHMVFZ661k4njDF89JyqGFjXGejPWmEPtDZWmguOzmPA/Sq9Pgyt8vvHMe7lV4JpnisAr8Rr28D50yZOUPopYltx0pVZalsXsQ8rHx0PnURNs4ryK/L4U9kml6KCauumpkY2HAg1yWfsHxosP1rxl/wBhERwjSzN1mPM9nkPrTPaO92UkRAE+0b28tKqsm152XKTceH1pqWc8wPD+9JXpbNUmSWO2m0zZnNzawsAABTCTFgc7nsFcLg2btPyp9hdiMeVviaa2J1it5I4ln7hUns7YpblYfH+1TOC2Kq62ue01LxQAUo+XjwRwGzwgFhUkulIhq9z0rHWBfPRnpDPT3ZGy5MTKI4xrxZj6qr7TH/L1mjVkebA2M2KlCi4Qau3sr+Z4D+1a3s/BLEgVRYAAAdgFNNg7DTDRBEHeSeLNzZvy5VK1yzn2Z2ccOqCiiiplAooooAKKKKACiiigBltTZSTxskihlPEfIg8iO2sm3n3TkwbZtXhJ0e3DsVxyPfwPwrZqTnw6uCGAIIsQRcEHkQeIp4TcSc+NSPn7PRnq+7z+jU6yYTxMJP8A9bH+U+fKs+njZGKupVhoVYEEHvBrrjJS0ccouOxTPRnpvno6SmEsXJpJ4ga56SjpKAEJdnKeIHlTdtjp7Ip/0lGetsWkR3+jJ2UomylHIeVPc9HSUWFITTBgUusYFcZ6OkoNwLhq9z03z0dJWG2OM9GekFJJAAJJ0AAuSewDnV53Z9G8klnxV0TiIxpI34j+oPj4UspKOxoxctEHu/u9LjHsgsgPXkI6q937Tdw+HGtb2HsCPCxhEHeSfWY+0x+nKneCwCRIERQqqLBVFgP87ac1yzm5HZDjUQoooqZUKKKKACiiigAooooAKKKKACiiigDwiovbW7MGLW00YYjgw0dfwuNfdwqVorU6MavZk23PRXNHdsMwlX2Gskg9/qt8PCqVjMLJC2WVGRvZdSp91+NfR1N8XgI5VyyIrr7LqGHkatHma2QlwJ6PnPpKOkrZNo+i3By6qrwn/wBt9P8Ape48rVW8b6GnH6LEqe6SMr/EpPyqy5Ysg+GaM/6SjpKtOI9FWOXgsT/hlt/OFpm/o52gP/LE+EsR/rpu8fsn0n9EF0lHSVOr6OtoH/yxHjLEP66dQei3HtxSNPxTL/Rmo7x+w6S+isdJR0lX3B+huU/pcTGvciM582y1YtneifCR2MnSTH9t8q/9KW+JNK+WKHXDNmRwRs7BUVmY8FVSzHwA1q4bE9GOJmsZrQJ2HrSHwQGw95HhWrYDZMUC5YY0jXsRQt/G3H306AqMuZvReP46WyD2Dufh8ILxpd+cj9aQ+B4KO4WqcAr2iott7OhJLQUUUVhoUUUUAFFFFABRRRQAUUUUAFFFFABRRRQAUUUUAFFFFABRRRQB5XtFFABRRRQAUUUUAFFFFABRRRQAUUUUAFFFFABRRRQAUUUUAf/Z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7472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2426" y="457201"/>
            <a:ext cx="8181974" cy="1219200"/>
          </a:xfrm>
        </p:spPr>
        <p:txBody>
          <a:bodyPr/>
          <a:lstStyle/>
          <a:p>
            <a:r>
              <a:rPr lang="en-US" dirty="0"/>
              <a:t>Perspectives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41842" y="1219200"/>
            <a:ext cx="8181974" cy="5029200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Investigator Perspective</a:t>
            </a:r>
          </a:p>
          <a:p>
            <a:pPr algn="l"/>
            <a:r>
              <a:rPr lang="en-US" dirty="0"/>
              <a:t>	1. Question whether or not risk avoidance or risk acceptance 	was performed.</a:t>
            </a:r>
          </a:p>
          <a:p>
            <a:pPr algn="l"/>
            <a:r>
              <a:rPr lang="en-US" dirty="0"/>
              <a:t>	2. Compare incident forensics with vulnerability assessment 	reports.</a:t>
            </a:r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r>
              <a:rPr lang="en-US" dirty="0"/>
              <a:t>	</a:t>
            </a:r>
          </a:p>
          <a:p>
            <a:pPr algn="ctr"/>
            <a:r>
              <a:rPr lang="en-US" dirty="0"/>
              <a:t>…COMPARE…</a:t>
            </a:r>
          </a:p>
          <a:p>
            <a:pPr algn="l"/>
            <a:endParaRPr lang="en-US" dirty="0"/>
          </a:p>
        </p:txBody>
      </p:sp>
      <p:sp>
        <p:nvSpPr>
          <p:cNvPr id="7" name="AutoShape 4" descr="data:image/jpeg;base64,/9j/4AAQSkZJRgABAQAAAQABAAD/2wCEAAkGBhQPEBQPDxAUFBQPEBQQDxUVFRcPFBAQFRgZFBQVFBQXHCgeGBklGhQUIC8gIycpLS0tFR4yNTArNSYrLSkBCQoKDAwOFA4PFDUkHiM1NSkwLSk1LDUuNSw1KTUpNTU2KSs1KSk1Ly8pNTUpKjUpKSstNiw1LCkrNS4sLDIpNf/AABEIALAA6wMBIgACEQEDEQH/xAAcAAACAgMBAQAAAAAAAAAAAAAACAECBQYHAwT/xABMEAABAwICBQULCAgDCQAAAAABAAIDBBEFEgYHITFxEyJBdLMINDVRYXJzgZGxshQXIyUyM1XSFVJTYnWSoeFCQ/BERVRjgqLC0eP/xAAYAQEAAwEAAAAAAAAAAAAAAAAAAQUGBP/EACYRAQAABAUEAgMAAAAAAAAAAAABBAYRQkSBgsECAxITBTEhQVH/2gAMAwEAAhEDEQA/AO4oQhAIQhAIQhAIQhBCpLuV1WTceCgcv+ea/wDsW8ft/wD5LqLdyWNnRwCZ0Ljle719zy8otN8/8fLSfp9HTa97/mMfq39uFKhSu1mQhCEAhCEAhCEAhCEAhCEAoJUrzmbcEA22GxG8bN4QXzKMy1DCYJHVNYx1XUFtJLE2IF7Tma+lY5wdzdvOeXX8dujYsJV6UVAwqaPlyK2lhD5JbDM6HI2WOYNItzw5rN32g8b2oOl3UrzjFha/9/7r0QCEIQCEIQCEIQCEIQQqybjwVlWTceCiKSyN6PUmdCWJvRwCZ0KukcWjZ1Xl93AUqFKsmLCEIQCEIQCEIQCEIQCEIQCiylCD4Y8Gia6V7WWdU25c5nc+zcgvt2c0AbLbl5TaN0743QuhaWPiZA8XIL4Y75GOcDctGZ2wn/EVk0IKtZbZ/dWQhAIQhAIQoQShVDlhcS02oaUls9bAxzftNMjS8cWAkj2IM4hai3WxhZIH6Qi2+eP6lqzmG6R01VspqmGUgXIjkbIQPKAbhBkVWTceCsFWTceCiKSyN6OATOhLE3o4BM6FXSOLRs6qy+7gKVBUZlZMWshVui6CyFW6C5BZCgFCCUKuZF0FkKpcpBQShQVGZBZCrdTdBKEIQCEIQQtc0106p8Jh5Woddz7iGJts8rh4vEBsu47Bf1L7dKdI4sOpZKuc82JuwDfI87GMb5SdiUzSfSWbEql9VUOu555ovsjZ/hYwdDR/7PSgzmmGtatxIlrpTDCTshiJY2377vtPPHZ5AtLuhCAut+1G+G4PMm7Ny0Fb/qM8NweZN2bkDRBVk3HgrBVk3HgoiksjejgEzoSxN6OATOhV0ji0bOqsvu4eNZ92/wAx3uKSUlO3V/dv8x3uKSMqyYsXRdCLIC66j3PB+tX9Uk+Ji5cuodzx4Vf1ST4mIGRCCgIQcf7pDvOl6y7syl+zJgu6R7zpesu7MpfEGe0FP1pQ/wAQpej/AJzE4jQk70E8KUH8Qpe2YnECDHaSd51HVpuzckwJToaR951HVpuzckuKCQ5Nlqm8C0XoT8bkpgTZ6pvAtF6E/G5Bt6EIQCq5WVXIF87oPSszVbMOY76OlaJJR+tO8XF/NYR/OVyIlZPSjFDV1tRUk35aeSQH90uOX/tt7FjEFmt2+5d41dajYhE2pxVhfI8BzKe5a2NpGzlbbXO/d3DyrStR+i7a3EhJI3NHRM5dwIu0y3tED67u/wChM2AgwY0GoALfo+kta33EfvyrwoNXlDT1LaunpWRSszWdGXMFnDKQWXy7j4lsqEEBVk3HgrKsm48FEUlkb0cAmdCWJvRwCZ0KukcWjZ1Vl93Dyq/u3+Y73FJGU7lX92/zHe4pIyrJi0JgdUurygrcKiqKqkZJI58rXPJeCQ2RzRucBsACX5NFqNd9SQekn8v+a5BkPmhwr/gI/wCaT86yGB6BUNBLy1JSsikLSwuBeTkO0jnOPiCz+ZSCgAhSoQcg7pHvOl6y7syl8TB90j3nS9Zd2ZS+IM9oJ4UoOv0vbMTiBJrohVNhxCkmlcGsirKeSRx3NY2VjnONugAEpmxrawv8Qi9j/wAqDPaR951PVpuzckvKabHNaeGSUs8bK+IufBK1os/a5zCAPs+MpWiEEBNnqm8C0XoT8bkpibPVN4FovQn43INvQhCAXxYy8tp5nDe2GQjiGEhfavixphdTzAbzBIBxLDZAlRQgoUjv/c3UgFJVTW2vqGRk+MMZmA9sp9q7GuRdzhNehqWdLasO/mjYP/ErrqgCEIQQqybjwVlWTceCiKSyN6OATOhLE3o4BM6FXSOLRs6qy+7h5Vf3b/Md7ikjKdyr+7f5jvcUkZVkxaFbMqqbIC6ZvUH4Hb1ib3hLImb1B+B29Ym94QdHQUIKDj/dI950vWXdmUviYPuke86XrLuzKX1BIKi6LIsgLouiyEAmz1TeBaL0J+NyUxNnqm8C0XoT8bkG3oQhAKrxfYenfwVlDkCW6QYaaWqnpiCOQmki277NcQD7LH1r4F0/X3o0afERVtb9HWsDr22CZlmvbxtkPrK5gg6x3PWkAhrpaR5sKyMFnlmizED1tdJ7AmJukmoK58ErJonFskTw+Nw3te03BHrTPavNalPicbWSPbFVAASROOUSHpdET9oH9XeP6oN8Qq5l5vq2tcGF7Q598jSQHOttNmnadiD1VZNx4KwVZNx4KIpLI3o4BM6EsTejgEzoVdI4tGzqrL7uHlV/dv8AMd7ikjKdyr+7f5jvcUkZVkxaEwOqXV5QVuFRVFVSMkkc+VrnkvBIbI5o3OA2ABL8mi1Gu+pIPST+X/NcgyHzRYV+Hx/zSfnWwYHgMFDFyFLEIow4uDQSRmdvPOJKyGZQXILIUAoQcg7pHvOl6y7syl8TB90j3nS9Zd2ZS+IM9oKAcToQemvpfX9MxOA2Bv6o9gSf6CeFKD+IUvbMTiBBi9I4R8jqOaO9pugfs3JMynQ0j7zqOrTdm5JcUAE2eqbwLRehPxuSmBNnqm8C0XoT8bkG3oQhAIKEINX1h6HtxWifTEhsg+kp3HcyYA2v+6blp8jkp2IYe+nlfDMwskicWSNcLFrhvBCdhc+1m6qo8Wby0JEVUxtmvtzZgNzJbf0d0eUIFfCnMslj2js9BKYauF0TxuDhscPGx25w8oWMQZJmk1U0ZW1dQABawmkAtwzLb9ScpfjkLnkuJZNcuOYn6N28neufLftRnhuDzJuzcgaMKsm48FYKsm48FEUlkb0cAmdCWJvRwCZ0KukcWjZ1Vl93Dyq/u3+Y73FJGU7lX927zHe4pJCrJi1VbMoQgLrqPc8H61f1ST4mLl1l1DuePCr+qSfExAyIQgIKDkHdI950vWXdmUviYPuke86XrLuzKX2yDO6CeFKDr9L2zE4gSd6CD60oOv0vbMTiBBjtI+86nq03ZuSXlOhpH3nUdWm7NyS8oAJs9U3gWi9CfjclMATZ6pvAtF6E/G5Bt6EBCAQhCAUKVCD48SwiKqZyVTCyVh2lsjQ8X8YB3Hadu9aNiOofDJiSyOWEn9lIbNPkD8wXRUIOUs7nOguCaiqI6RmiF/ZGtp0Z1XUGGyCanhPKtuGyPe57gCLG22w2HxLbUKABVl3HgrXVZNx4IFkb0cAmdCWFvRwCZ4KukcWjaVVl93Cr2Aix3EWPA71qXzS4V+Hxe1/5lt6FZMW1H5pcK/D4va/8yPmlwr8Pi9r/AMy266lBqHzS4V+Hxe1/5lkME0FoqGTlqSlZFIWlhc3MTlNiRtJ8QWfQggIQUIMVjujFNXtaysgbM2NxcwOvzXEWvsI6FhTqmwr8Pi9r/wAy29BQarSasMNhkZLFQxtfE9skbgX3Y9pzNcLu6CAVtQFkIQUqIGyMdG8ZmvaWPB3FrhYj2Fan80uFfh8Xtf8AmW3oQaj80uFfh8Xtf+ZbJhuGR00TYIGBkcYsxgvZo3227d5K+tCAQhCCCtD0n0+qG136LwqlZUVLYuVmdI4sihbsNjYi5sW9I+21b4VyHEqs4Hj1RiFVFIaSvhAEzGGURSDJzXW2jazd0gi3TaB02DE+TihNY+KKWRrGvbnDWmctBcyMuPO23ttKvVYzDE/k5J4mPyGTK6RjXcm25c/KSDlABJO4WPiXCtZhFTiHymd0gpazD4jhzvkxqy4vDTkjZnYI5CS47T6totlJ9Hmz41hdHWtdIBgzWytlvG9xbypAka152jmgjMdo3lB0puntMcR/Reb6XkhJnzx8mXE25L7WblOnLbctaxjWTUU+GVdW+OmZNDWOpaZrZmzte27bOcGuN3hpJy3G69gF8cWCQjS3ZE3ZQCpG07J75eU377bPEtJqKRj8AxN7mguhxx7oj+o53JsJHqJHrUjqOi2lNXJPS007qSVs1CaiWaKZmZ02Y2ayIOuWgAAkN3gm+yy3GLEY3vdEyVjnxgGRgc1z2A7i5gN238q5HTYcIcdpIaVojtgTuSaDsa9zZHX2/vOJWvassKJxCmAfMyrp3TOrW/JMmS99lTUOmu4Ovs5hN+jpUDpesTTV9J8lFHNEXSYjHS1I5kpYHC7muG3I7+q3mTceBSwU8EbI6VkkEra6PGmtrZHtcGnnXawuJyl28237zuO1n37jwKJLI3o4BM8EsLejgEzwVdI4tGzqvL7uHzYnUmKCSVoBMcT3gHcS1pcL+TYtE0B01r66L5bWwUsVEYZHiRjy12dhsQ4Pecrdjtp8S3XHu9Z+ry/A5cY1MxYbJBJBle6smo52VbXZ+SdT5r2G3LuybvKrJi2z49rVM2GRV+HHky+ujpntkEb3taSb3aHENva48i3HSHSIw0lTNSOgllpgRkdMxjGy3AyyuzANO2+UkE7tl7rhlNh7BoxA9rQHT4qwSkEhz8pe1vT0A22L7K2gZTx6SwQtDY4zTNY0EnKOV8pv0lB3KkxpvyeGaofFE6dkezlWFhleAcjH3s/adlt69KrHIInFstRCwtYJHB8jGERk2DyHH7N7C+5cWxqGMVGDSYjDJNQHC4omtY10rflZadmRm0uN49g32G+xWI0+hiZV4y2shkdUP5CTDn5XOayDMA52YbGty5W3Oy4tvQdZx3SyWPFsMpYXsMFc2Z0tg1+drW5mFr/Fu3Ldlx7/AHjo11F/YBdhCD5sVqjDBLK0AmOJ8jQdxLWlwv5Ni53JrOqBg1JiXIxcpVVTYJG2kyNaXvbdvOvezRvJ3rfdIe9Kjq8vwOS8DQ+mjwWhxJrXComrWRyOzktLeUeNjN25rUDFVWLxQuyyzRMOVz7Pkaw8m37TrOI5o6TuCiTGoWxtmdPEI5CBHIZGNY8ncGvJs6/kK4ZrGgjbieKfLoZZJJaNjsMcGvc1ga1ud1wbBrdtzu2OvvVq2KMQYBJXwyS0IpnRytYHPby7r5AWt2knm2A2mxsg6NQaYSnHK2jllYKWlo452khrMhc2Iuc6Q9HPdv8AGtr/AE3ByTZ/lEXJPdlbJyjMjnE2Aa++Um+ywK4JrAw98mJYl8nuI4aGjlnitkdJSsEBczxty81x8w+JfXp/JDNJQVDSWYY7D+TpbQGsjiqAXAxckHttJbI25dvb5Cg7nUYpFG9kb5Y2vlvybXPa10gG05Wk3dYeIL6IZQ9oexwc1wDmuBDg5p2ggjYQR0rhtZgIfPo9R1XKPY6Koa9srTBIYjZzWPY17svNsLZt2w+JdwpKZsUbYo2hrI2BjGjc1rRYAeoIPZCEIIUOCshBQNRlV0IKWUZV6IQeeVTZXQgplUPGw8FdUl3KAsrOjgEzjVx1up+q/bU+wfrSfkXYmrilO31dHl5QamoZ6XmvT6eu9r3+/wB2SVWyspXcyymVRZeiEFLIyq6EFLKwUoQQVUhWUFBW3+rqcqsFKCmX/W9FldCDzylXClCAQhCD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9" descr="data:image/jpeg;base64,/9j/4AAQSkZJRgABAQAAAQABAAD/2wCEAAkGBhQREBQUEhIVFRIWFRQUFBUUERUUFBYVFhQVGBUUFRQXHCYeFxojGhUUHy8gIycqLCwsFx4xNTAqNSYrLCoBCQoKDgwOGg8PGiwkHyQpLCksLCwsLCwsLCwpLCksLCksLCwsLCksLCwsLCksLCwsLCksLCkpLCwsLCksLCwsLP/AABEIAOEA4QMBIgACEQEDEQH/xAAcAAABBQEBAQAAAAAAAAAAAAAAAwQFBgcCAQj/xABHEAACAQIDBAYHBAkCBAcBAAABAgMAEQQSIQUGMUETIlFhcZEHMlKBobHBFCNy0TNCYoKissLh8BVzNIOS8SREU2OTs9Il/8QAGQEAAwEBAQAAAAAAAAAAAAAAAAIDAQQF/8QAJREAAgICAwACAgIDAAAAAAAAAAECESExAxJBIlEEE5GhQmFx/9oADAMBAAIRAxEAPwDcaKKKACiiigAooooAKK8LW41E4rb4vliXpG7f1R7+f+a1tWY3RLE1H4nb0SaZsx7F1+PD41GPhpJdZnNvYXQfl86XhwiJ6qgd/E+ZraMtg23JX/Rw2Ha5/wC1JMcS3rShe5R+Q+tO6pm7O/7YraE+FkhWMJ0oiYOWLmGTLIDew4ENYDkeNMl9GP8A2WQ7MLetNIfefqTXn+ipzLH3j8qpO/G3cZHjpI4MSYkTAti0URRPmeNmzKS6k2Kq3lTzereOU7AGKjcxzPFhnzRkqQzvHnynkNWHhTU8C2i1f6Ina3mPyr0bLI9WWQfvflaq1uLj5/teOw0s8kyQHDmNpbGQdLGWYFgBccOPZVwxM4jRnb1UVnPgoJPwFK7To1U1Y3VcQvqzX7mF/nelU2xOnrxBh2obH61RdzN/sTiJsNHiYorYqKWWNos6sgiZ1+8RiRY9G1iD2VYNtb+YTB4gQTuyN0YkLCNmRVLFRnK3K8Oy2o1rXF6BNbLLht4Ym0JKHsYWHnw86klcEXBuO0aioR4VkFyARa4NuXjxFNlwLRm8Llf2TqD/AJ30lIa2WWioXD7fKnLOuU+0NVP+d16mI5AwBBBB4EG4rGqNTs6ooorDQooooAKKKKACiiigAooooAKKKKACmuO2ikQux15KOJ/ztpHae1RH1VGaQ8B2d5/Ko6DCEtnkOZz28B4VqRjZzKZMRq5yR8kHPx/v5U32xtnD4CAyzNkjBC6KWZmN7KANSTY8eyoDeT0jQwCPoj0kTySQS4iIh/s8gXjksc7C+a3AhGteudiTDamz5sJimDToOhldbENpmgxSW4hgFcHnY8jVK9Yl/RLY3GT4nZ0kmHSXDYho3aJZFXpQVJKgqbgF1HiM3dVI9HO8ZOMjX7U0seIwweRJ8RneLFIxVlUMb9fKSFGtmHs3qY9GeOxDNPFi8STJhMuHMBRQqqtss5k9ZycpFzy8RVY3j3blixWJw2Hw8jtJNDjsFJGgtDJnIkDyGwRPW4njGnbTpbQrembJWJbRxMmF2jiMQsRMeE2i0ssoZbCLFBFaMpxNwvEaC/fW2Jewva9he3C/O3deos7rYctiWaPP9qKGdXJKN0Ystl5dvjSRdDSVlQ342UmI2vs9Gd1jngxETNE+RmUKz5c2vVbOARzBNO/SfgUh2G8US2ROgRFFzYLIlh2nhzq5pgoxktGn3Yyx9UdQWAsh4qLADTspUygcx5ijtoOuyK3e3agwat0CEGTK0jO7SOxA0uzknS507zTL0jY/odlYpuZiMY8ZSI/kxqwiVfaHmKRx2zo54zHNGkkZsSrqGW44Gx5isvNs2sUVPcrcZ8M8U80/SOuFTDxRiIRiJDZ2BIJztcsL6XufdGbny4jEbSxeNjjjfDSzHCl3kKusUIWzRrazKbJcdvvrRJ4syMtyuZWXMtrrcEZhfS4veq7ujuvLs5GiE4mwwDGKMwrHIHLFmvIDZr8Ne3kBW9rsWtFS9J22ppMZBhsNK8ZieIM6OVPT4g5YlJHZGHb96rnuftuTFpNMbfZzM6YU5bM0UfVMjG+uZgSNORrLd4MBiVlwsTqRjcVJPiJOYWbEN0MSBhp91GGbQ6Zq2jZWzUw8EcMfqRoqL4KLXPedSe800qSRkbbHEkYYWIBHfTRYXhOaE3HNDqD/AJ51CekbbH2bAsVlkjndkXD9FbpHlzAqoBBuunWHMac7F/uxiMW0J+3xRxyrbrRuCrjKCWKj1CCbEXtcG1hakrFj3mix7P2qsunquOKnj7u0U9qv4nB5jmU5XHBhp5082btYk9HLpJyPJv70rRqZKUUUUowUUUUAFFFFABRRRQAVH7U2l0YyrrI3AdneaXx+NESFjx4AdpqIw0JuXfV2+A7K1Ixs9wuFy6tq54njTiqN6UulEcLffHBKz/bPs75JgCAI3vzRSSSOBIF7cQ93b21HhsDAcTj0mWRzHBMQVzKSciOTc5gB1i1rHQnS5pWLEvNFf9I25rR9Li8KpyuAcXCvE5TmXFRjlIh6x9/IveA3NxUsWIw2KwyNLh5WOFxEcSljExOYqF5R3++QngCyE6VtdRux93cPhOk+zxLH0rZ3y31OthrwUXNlGgvWqeKZjhm0Re2vR9hsVivtEufVBHJGrlI5spuply6sBYC1xfKvZViZ1RRcgKNBrppwpE4ktpHbvc+qPD2jUdtXbWGwYDTyjOfVB60jfgQcvh30uXg3CySX2lm9RNPabqj3Dia5ZGtd5LDnlAUf9RuaoG1/SVIQTGFiS9gzHO593qg93W8az/a+88+IY5pWI5XJJ8uA9wqseFshP8iMTa8Xt3BRfpJ47/tS5z5AmmB392cDYSIT3Rk/01hxZjxYnxJrzoaquBfZzv8ALfiNzO/WA5uo8YiPpTrDbxYGT1Jo79zlD8bVgnRE2Gp7Bx8hSkUVza6ppfrA2PwNuflR+lfZq/Kf0fRcZuLpKSO+zr58fjSoxLD1luO1Nf4TrXzvhNsz4dvu5CttOqxAPlWgbH38xCKplUSAi9wRcfvAWPl76nLhaLQ/IUjTY5VfgQbG/eD22PA0rVb2ZvFBivVa0nZ6sg//AF8al0xZX19V9sDh+IcvEVFqjoUkyp7F2dLj9ovjcTG8cOHZocHDIpVswPXnZTzvw77ewKjN+961xM64COUxYbpEjxuJCkqpa9sOGAsCSpBJ0vpwDVoW0cO0sLpHKY2dCqyoAWQkaMt9P80I41Vt2MMuydnSDGJHEsUjFpVbpPtGqlJcp1Dk5VCnW6jhTJ+mNeEvsjBDZ8DLPi80Cv8AdNOVUxRmwWJpSRnsb2JtpYWqUmhWVQQQdAVYG4sdQQRxBrM9tY07UxuHCQs6JgXxkeFnPRq8xkKp0o4EEZSNbMLagMTVt3Uwf+mbPijxcyKc/MhY0aV7rCh7ASe7jyFY176CZatlbSJPRyeuOB9ofn86lKgMXhs2o0cag8PdUlsvH9Iuujrow+tI0UQ9ooopTQooooAK8JtXtRm2sTZQg4tx/D/f86AGTy9NJmPqLoo+v18qh9+vtf2J/sBtMCCbfpMg1YRci+g0PEXA1tU1ELAAcqo+J2zj9muzYlftuCLM3TRKFnhBN7PHwKi/hb9YcKokTbGWwPSoRGv29AYmJjGKiW6Z7ax4iHjG9r3AGo1AI1o2huAZVf8A02bDtgcVrJFIS8UT8p8OUvZh2XFuBuNB7tTYUGNddo7M6GaVWvLA4HRzXBBEiN+jlysdSBfjx1N02JsODCIywRLEHYyOqkkZiADYnkLWA0HcKdtLKFSb2Pdn4UQQRx5iVijRMzHUhFC5m79K4J6TU6R9nAt3nsXupMydIbn9GOH7RHM/sisq9IPpCOILYfDNaHhJID+l7VU/+n/N4ccjFyZk5qCtkxvl6VBHeHA2Zh1WmsCi90Q4Mf2jp2Xqg4TZM2KJldyWYm7uWZmPjxtUbBpyB8QD86s+7mMdplSwCWPVAAAAU6j3/OutQ6LBwfs/ZLJI4bd6OwzLnsABm1A7bDgL1W8TsR1ksUIBchSeqp10sTpwrSIsNQ2zS4ZXylT6oy6rbW5voTw5UinRaXCpFGO7fRgiS+bQjKGKkHlmCGzXsPeKe7P2LEl2kGZVF7k3FxxIWwJB4i40seNW3E7Jd8lnACkMCAVbMNBa2mWxPf366NMXIMNnzZGzSDIpNmCsNb8TlXQcKO7YfqUSN2TLhyQVyJI9xlC5SByW/AnT3082jsFJhZ11HBhow8D9DTXa27ilVlgGUEFirMF0Gt0B7rm1+FrVJ7vY3poyGILroRzI06x8T2VjfqGS/wAWig7Y2A0Da6ofVbt7iORpthca8Wg1Tmp4d9uY91XDfRusia2ALHTQk6Ajtt1vOq/jpVdEVYlQre7A3LX5a6+ZNVjK1k5pw6t0OoXLqJItbcVvZwRyzdvYTbx7LXu/vuy9WYllGme3WU9jjn4/PjWfYaHrfpOjuCM1jbwa3I1KbNhdWKyLYkAK4N1bLfQkaZrX79KWUUx4TaZsWFxQAzRm6HUqDpr+sn5c6Nu7Gi2hhWhcnK1mVltmR1N1YA6XB5HvFZxsbbD4STiTCx6y+yT+uv1HPiNeN/wm0BbOhup1YDmPbHf865pRaO2E1IabE3di2cJ8VicSZZ31mxM1kAQEWRVuQo0XQcbADgBUFicRPt68cQMGy8wzzOo6XEZWvaNT6q3HHu1uerVt2zsODGpGs6dIiOJVGYgEgEa2PWUg8Kg9s78ZJPsmz4PtGKXqlVGWCC2n3jaAAdgsBwuOFYs/9Gf9Fj2Dgnw+Hjhmn6Z1uquRlZlF8gIuczBLXPO1++nMpMbiRfBh2j/PpWbbF3YxOLvi58TKm0YcQUQSJbDxBHGdEQaOjoTqpAPDtJ0xjyNY1Rqdk1FKGUEcCLiu6h9iz5WMZ8V+o+vnUxU2OmFFFFYaBNVuWbPIz+4eHL/O+pjas+WI9p6o9/H4XqBU2poispfpKgmZoWKYh8GiuZfssgWVJLjJKVscyqL2HDU3I0prs7fyRUiXCq+0Io4r4iRmC4q5c8IrljlUa6Ne462hNX/PVe23uNhcU3SMhjmvfpYG6KS/eQLE95F++qprTJtPaPd2Nm4ORhj8NC0TSoVIIMakFgSxiHVvcesNDqeOtTuIkzHIPFz2L2eJpDB4aPDQLHGMscaBVF76Dv5k/M1G7c2yMHhZJn1fiB7TtoieH0BrNsLpFY9J2+GRfskBsxA6Yj9VCNIx3kanusOdZnHHXUszSOzuSzsSzE8SSbk05girshHqjzOWbnI6hhq57lYAdd/BeHffQ+A18RVZijrRt19ntHAubieta2ouSRf3W86XkeCvDDJIxwV1DhFQmyqMx0yrY3PG558PhTuOKjE5lUZBc310J04nh3A++1c1nbRC7y7QeBFyCxYkZjY2tyA7e+q/s6d5pIo2dj17hgQGBJuWDEcePw7LVokmFDAqwBU6EHUEVAJuwiYtMqt0eUve97OjAgZiNBw53NNGSoSUW3Y22ts6cIIVPSo/VzOt2Q8eswFrcbG1xaqmmeGS4ujqbd4PMEcxWs9HUHvBu9FIC5OSQ2UNrZm4KpHfoKIz8Zk+P1FH2ttJsRlLKoZbi631BtoQSeBv51FPFT9kpJ46usHO8kZJFThtsvcX0HVzEDUlWBzW7coy99dyR01ljpibtaJXG4xJIWdC3VIvYlWXXuvyPeNKW3R3qMUoie4jY2Qtybja40sbg9motxsEd30jZJI8tnIOY+0p007LX+NRSbANns1nSWynW1lsb294PupaWh05Jpo2bZ+LsQP1W1XuPNfqKY7VEGBll2g7SKGjSKVEXMsjBgI3KgeuL5Qbga68ahN39pl0yMesLa/tDgRVshm6WPiVJBBItdW7RfS4Oo91czVM7YytFA2/vzjZOjCo2Bw8pIDlOlxhQKzGRYQcyrYcQP3qlfRiJR9oOXEfZXaN4XxVulkkKkSvb2TZTz5anWpHd7cmHCv0zM8+KPrYiYlnuRY5Bfq8SOZ76seehtaRqT2ztnIIYcVN6scUgZQRwIBqslql9hzXQr7J+B/vepsoiSooopBiG29Lqq9gv56D5GonNTrbMt5G8beQqPz1RaJvYtmozUjnr3PWmHGJa7KvL1m8F4Dzt5VmPpS2z0k6QA9WMZ2/G408l/nNaKZheRjwHVv2BRc/EnyrDtoYwzzSSnjI7N7idB7hYe6rcUcnNzyqNHEKVIwR1L7t7i4jFDMq5U9pquuE9ERtrOAfCrS5Ir05uPhm80VfdTZwlnGbVUGcjtsQAPM391aLFHUI26z7NdSZI26ZlgjzA+ubvYgfso3vtU5Ng8TEpd+hKKC7ZQ+bKou1teNga55y7PB28ceqpjmOOl1So/EY89AskQBLmMJmvY52HG2vAk0v0eKUZmEGUC5sHvYam3W42qZWxvtXplZDHIBdwFToixbQk5mvwsO7xp5s/aCzBsoYZTY5ltrcjQ6g6g8DSGIxIkjhniAZmKiLNfL97YEkDj1b0htKB8JH02KMTRB0FghJDSSKo6NRpcsRqbnjWmekriIwVOY2W3WN8un4uQql7Tj6CUSrIhsc0MdmvY8CRxAtqCT2W41MYiKTaReOHKscbA5mzXZteXC3jUdtDcOeKN5C6MERnIAOYhVJsNeNhTRpbYkrekQG1NoGdgzKqtaxKgi/ZcefnUey0sr5lDLqCLj3jSrFBuHMygmRBcA8CePvq1qJGnLRUJEptKlXqT0dS20lQn8JH1qtba2DLhmAkWwOisNVPv7a1ST0LKDWyvlihzKSCOBHGrDsxLwK3NsxY9rXIJPebCpaP0YyOobpV1APA86fYHcCeJColQi99QdL8bWNY5x+wjxST0VrDzGOQHlwNXbZOM63cwv+8ND8LVGz+j+Y6mSPt4H86jN2driSJHHAEHXs4H4GkdSWCkbi8l+zUZqQR9K9z1E6BbNUhsWW0lvaBH1HyNROenOAls4PYQfjrWM1FsoooqZQp+0pLue8sfM00zUptFuv7vqaa5qsiLFs1Gekc9cyPofA/KtMIfeHGdHgJm5lH83JA/mFUz0b7sfa8Tdh92mp/KrBvvLbZ5HaIh/GpqY9DGGAwrvzZyPKq31g2Qce3Ikyy7z7zwbKwokkBtfJFEls0jW9VewW1JPDxsDnqemTHu2ZMHh1TkHeQtbvYED+GufTE5k2lh4z6keHMgHLM8rgnyjTypxujuYMZEz9Jls1rWvSRjFR7SKTnLt1iJbQ3yn2nicCj4YxdFJI75ZM6MxjyxspIBFrubHt41sMMYmgU8nQA/vCxrNNubl/YsNLielLdCvSZbWvZhpflV83N2oJsKhHC7W7he4HupZ1XxHg5X8iqbBJfC4FDxDAN/yUZT8bVcVPLlwNVndeC+Llj5QzYy3cHnuv8NL7u7U6bEY9L6RYp0HgqRL/ADBqyRsNDPdw/cYOM8UlkQ/8jOnztSXpa2jZMFDa/SYnOV5FYUJ17szofdTbdeNhtTGISckc0zKCTYdNkk0HL1qivSBiTLtaJBwgw1/35nP9Kx0yXyQl/B/wXz0f4cR4MudMzMxP7I/sKk92ttLjsHFOBpJGrMvIEqMy+dxUHvLi/sexJyDYrhii/jkAjX+JxTf0RSZMJ0PsZSPAj871Nq05FU6qJQEwnQtJAeMMskX7qMQh965T761iVymGLjisTML8LqhIv5VRd+sF0W1JOyeOOYfiX7p/5EP71aLNg8+HKDTNEVv2ZkIv8apN2kyfGqbRmG6XpExkkkf2pIWhlt1o1ZHQn1SQWIYXsDz1v3Vcd9sOHwE7EXMcZmXxiGfj3hSPeaquxPR7PGY0kyhI8oLA+tl7ByvU36Tdrrh9mTC/XmX7PGOZaTRreCZj7u+h1a6hG2n2KvgfS3PeNTgV6O6qX6ck5bgFrZOzW1af090zDhlzDyvWEwJZUHYF+lbhD/w4/wBv+mt5IpaF4puWzN4/Szi3jDLs5MrC4P2k8D+5UFumrRx9G2hy8PP8q72MP/Bw/gFJ4OYDEi3Z9SKqopXRGU22rNJwM+ZFPaAfhS+aorYst4k8Kf5qg0dCeBbNS2Fbre40zz0vg2649/yNYMWz7fRUTnNFTopZE7V0cfhHzNM81Pt4VtIP3h5N/eorNVVok9i+auZD1T4H5UlmozVphWN9jfAn/lH+Jam/QrjQcNLH+sr3t3MND538qht4482CkHMKf4Df+mqruTvScBiRJYtGerKo4le0ftDiPeOdV69oNHO59eRNmh+lnd9maHFoLhFaKWw1CFsyP4BiwP4h31Xd095cTh5oo4yn2dnHSKUBY306rcuVa5s3akOLhzwussbDWxvb9lhxU9xsajDuPhekEgTKQc1gbC/hUlNdesi8uN9u0WcekU//AMnGf7J/mWo70YYq8DJ7JUjwIFPvSVKF2Ti8xC5oiq3IGY5lsBfie4VW/RpicsxX2ox5j/vWRXwY0nU0XvYuzuixWJkPCVw4/wDjjB+KtVF9EuIMkuIlYG2IkmmBINjmkJ07dCKu29GO6DA4qXmkEzD8QjbL8bVU/RzthRDgoWFnQZeGjKUOvcdBpWLKbNdJpFow+xOjxWIl/wDVKN5RRJ/QazzZ9sTtXFvmN2xaxZctwY8OuXMGvp1kGn7Va/tOdYopJW9WNHkPgilj8BWSeiLAlx0retlZ2P7crXNbB4bMmspGnT4ZZUKOoZCLFSAR3aGvNkbDiwxJiTLm0Op+tZr6WT02JweGJIXLNO4BINuqifKSme5GCTB4xHjZxn+7cFyQVYg8D3gUKDcbsHNKVUXD0qYTTCTj9WVoW/DMtx/FGo/eq5NN0eGz2vkiL2va+VL2v7qYbwbN+1YZo+eaN1/FHIjj+W3vp1tAWwco7IJB5Rmpt4SKJVJsyub00YiRAYNm2LC4aTEZl1/ZVASPeKqWMbE4ycT42QMy/o41Fo4x2KvLlrqTbUmltjH/AMNF+BflS0hrrjBLRxy5JPA3biPEfOtsh/4cf7f9NYix1HiPnW3Q/wDDj/b/AKaTl8H4PTEdl7WRcChuCyoAVvrfgB/eo7YEt5QTxJJPneoXDH7tfAVKbAPXJ7AavVI5HK5GpbCb7pPCpLNUXskWjUdij5U9zVzPZ2rQvmpxs8/eL7/kaYZqe7IF5R3Bj8LfWsYyJ7o68qU+xUVGy1Ff3uisQf2j/EL/AEqt5qu29WFzRMR7N/epv8r1Q81VhlEp7Fs1Gakc9GenEGWMS4kU8Dr7mGv1rLWiKOynipK+RtWqYzQg8j1T79R8fnWfbz4TJPm5P8xofhaq8bObmVoa4TMrZ45Hif24naNvNSKlhtjHsLf6lirf7zX873qFgepGF6pKKZHj5JLFno2Isj55pJJn9qR2Y+ZJNTNmy2SR4zwDRuUYeDA3pnE9Oo3pKLW2IS7OmkUpJjcU6NoyPiJGVhxsVLWIqTCELZWZCBYMjFWXvDDUGklalRe1+XC/K4tcfEedYNdnkGzWljeOfaGNAZSLtiZXjIOhR47m6kXH0qTg3QkkyxYfHPHkyBxBK8YKkaPcEdJbhw0vUeGq1bl7PfOZjomUqL/rXI1HcLUksIpH5MdbN9H8UUvSSSy4hsuW+IlaRgovYAnldibXHbTt9zICb3kGpNg9rX4WNri3jepvPXJeodmdHVGd7Z3Gxcd2h2hjXT2RiZc477A6jwqAxOysWq/eY3HhWFuvPMFIPLU2Ola+z0z2gA0bqwLAqQVHE3HLvp1P7QkofTMqghEaKg4KAB7qTkap3FbrTqCQFbuVtfiBUZithzqLmI8baWY+Skmrpo5XFrwiZnphPj8SL2xuKt2DES2t2WzcKczvUbO9UpPZBzcdDTLlAA5VLbuRXP4mA917n4CoaZvjVs3VwuoPsj4n+3zoZsVbResLoKWzU3jNhXWeuY7RbNU1uxFmkJ/Cvmf7VX81XDc7DdQN2kt7h1R9aSWEPDZaaKKKgdA2x8WZD3fLn8KzDGwdHIyH9Uke7kfK1auRVD302flZZBw9Rvmp8rj3CqcbzRLkWLK9mozUhnoz1cgdzpmUjt/wGqxvBg+liOnXHwYfn9asmeo/aEdutyOjfRvpTREkrRnUbU+glrrbeByOWHA8fHtplFJXQsnFJUyaikp3HJURDNT2OWlaKRkSSPSyvTBJaWWSkoomOw9adslrQRjMpARRdRYHTsrKRJVk3S23kfomPVc9Tufs9/zt21OcbRbjlTL50lcmSm3S1yZqhR02LtJSDy0k0tISTVtGWdSy1D7a2sIYy548FHa3IU6mnrP97to558oOiDL3ZuLfQe6qwjbI8k+qshcTPck8zrTCV67lkplPJyHE11aPPS7MUwy5nvyFaLsDCZEF+J1Piaqe7ezMzA20X4n+1XuAWFSm/Dp41bsdhq9zUjnrzPUi45jBYgDiSAPE6CtN2NhBHGAOQCj3Dj53qi7p4EyTZraJw/EdF+p9wrR40sAOyo8j8L8a9OqKKKkVCo7bezhNEyngRa/Z7Le41I14RQsA8mM4iIxuyMLMpII7xSeerhvzsI/pkGqi0nevJ/dwPd4VSc9dcXas45Lq6Fs9eObi1JZ6M9MKQ20sFplPA+qf6TVSxOHMbWPCtCnQMCDwqvbU2fybhyb6HvqkWQnH0r8ctO4p6YzwlDY0JLVDnqtExHNS6zVDpPS6YmsoZTJYTV0JqjVxFdielop2LlsDeSUypG7Z1a4u2rDQm+bnw51amxFZ9unrMW9hfi2nyvVsbFVGccnVxy+OR++IppiMYFBJIAGpJOgpjiNoqoJZgAONyBVO2/vP0oKR6R8yeLWPwFEYWZPlUUSO1t8+KwjuznT3qv5+VU+Wa9cPLTSbFchqfgKukonH8uR5Op8Rbx5Cl9l7PLt3niewUns/ZzO3aeZ7KumytmiMfPvrG/SiXiH2zMGEUADhUiGpuptXWepMusC2evVNzYak6CkM9WncnYhkfpmHVU2S/N+beC/PwrG6VjRVui27sbI6CJQfW4t+M8fIWHuqbrlEsLV1XI3Z2JUFFFFYaFFFFACWIgDCxHnw14g91ZTvVsA4WS6g9CxOU+yeaH6do8DWt0y2psxJ42R1urCxHyIPIjkaeEurEnDsjFc9Gen28OwXwkmVtUN8j20Ydh7GHMVFZ661k4njDF89JyqGFjXGejPWmEPtDZWmguOzmPA/Sq9Pgyt8vvHMe7lV4JpnisAr8Rr28D50yZOUPopYltx0pVZalsXsQ8rHx0PnURNs4ryK/L4U9kml6KCauumpkY2HAg1yWfsHxosP1rxl/wBhERwjSzN1mPM9nkPrTPaO92UkRAE+0b28tKqsm152XKTceH1pqWc8wPD+9JXpbNUmSWO2m0zZnNzawsAABTCTFgc7nsFcLg2btPyp9hdiMeVviaa2J1it5I4ln7hUns7YpblYfH+1TOC2Kq62ue01LxQAUo+XjwRwGzwgFhUkulIhq9z0rHWBfPRnpDPT3ZGy5MTKI4xrxZj6qr7TH/L1mjVkebA2M2KlCi4Qau3sr+Z4D+1a3s/BLEgVRYAAAdgFNNg7DTDRBEHeSeLNzZvy5VK1yzn2Z2ccOqCiiiplAooooAKKKKACiiigBltTZSTxskihlPEfIg8iO2sm3n3TkwbZtXhJ0e3DsVxyPfwPwrZqTnw6uCGAIIsQRcEHkQeIp4TcSc+NSPn7PRnq+7z+jU6yYTxMJP8A9bH+U+fKs+njZGKupVhoVYEEHvBrrjJS0ccouOxTPRnpvno6SmEsXJpJ4ga56SjpKAEJdnKeIHlTdtjp7Ip/0lGetsWkR3+jJ2UomylHIeVPc9HSUWFITTBgUusYFcZ6OkoNwLhq9z03z0dJWG2OM9GekFJJAAJJ0AAuSewDnV53Z9G8klnxV0TiIxpI34j+oPj4UspKOxoxctEHu/u9LjHsgsgPXkI6q937Tdw+HGtb2HsCPCxhEHeSfWY+0x+nKneCwCRIERQqqLBVFgP87ac1yzm5HZDjUQoooqZUKKKKACiiigAooooAKKKKACiiigDwiovbW7MGLW00YYjgw0dfwuNfdwqVorU6MavZk23PRXNHdsMwlX2Gskg9/qt8PCqVjMLJC2WVGRvZdSp91+NfR1N8XgI5VyyIrr7LqGHkatHma2QlwJ6PnPpKOkrZNo+i3By6qrwn/wBt9P8Ape48rVW8b6GnH6LEqe6SMr/EpPyqy5Ysg+GaM/6SjpKtOI9FWOXgsT/hlt/OFpm/o52gP/LE+EsR/rpu8fsn0n9EF0lHSVOr6OtoH/yxHjLEP66dQei3HtxSNPxTL/Rmo7x+w6S+isdJR0lX3B+huU/pcTGvciM582y1YtneifCR2MnSTH9t8q/9KW+JNK+WKHXDNmRwRs7BUVmY8FVSzHwA1q4bE9GOJmsZrQJ2HrSHwQGw95HhWrYDZMUC5YY0jXsRQt/G3H306AqMuZvReP46WyD2Dufh8ILxpd+cj9aQ+B4KO4WqcAr2iott7OhJLQUUUVhoUUUUAFFFFABRRRQAUUUUAFFFFABRRRQAUUUUAFFFFABRRRQB5XtFFABRRRQAUUUUAFFFFABRRRQAUUUUAFFFFABRRRQAUUUUAf/Z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10150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2426" y="457201"/>
            <a:ext cx="8181974" cy="1219200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7" name="AutoShape 4" descr="data:image/jpeg;base64,/9j/4AAQSkZJRgABAQAAAQABAAD/2wCEAAkGBhQPEBQPDxAUFBQPEBQQDxUVFRcPFBAQFRgZFBQVFBQXHCgeGBklGhQUIC8gIycpLS0tFR4yNTArNSYrLSkBCQoKDAwOFA4PFDUkHiM1NSkwLSk1LDUuNSw1KTUpNTU2KSs1KSk1Ly8pNTUpKjUpKSstNiw1LCkrNS4sLDIpNf/AABEIALAA6wMBIgACEQEDEQH/xAAcAAACAgMBAQAAAAAAAAAAAAAACAECBQYHAwT/xABMEAABAwICBQULCAgDCQAAAAABAAIDBBEFEgYHITFxEyJBdLMINDVRYXJzgZGxshQXIyUyM1XSFVJTYnWSoeFCQ/BERVRjgqLC0eP/xAAYAQEAAwEAAAAAAAAAAAAAAAAAAQUGBP/EACYRAQAABAUEAgMAAAAAAAAAAAABBAYRQkSBgsECAxITBTEhQVH/2gAMAwEAAhEDEQA/AO4oQhAIQhAIQhAIQhBCpLuV1WTceCgcv+ea/wDsW8ft/wD5LqLdyWNnRwCZ0Ljle719zy8otN8/8fLSfp9HTa97/mMfq39uFKhSu1mQhCEAhCEAhCEAhCEAhCEAoJUrzmbcEA22GxG8bN4QXzKMy1DCYJHVNYx1XUFtJLE2IF7Tma+lY5wdzdvOeXX8dujYsJV6UVAwqaPlyK2lhD5JbDM6HI2WOYNItzw5rN32g8b2oOl3UrzjFha/9/7r0QCEIQCEIQCEIQCEIQQqybjwVlWTceCiKSyN6PUmdCWJvRwCZ0KukcWjZ1Xl93AUqFKsmLCEIQCEIQCEIQCEIQCEIQCiylCD4Y8Gia6V7WWdU25c5nc+zcgvt2c0AbLbl5TaN0743QuhaWPiZA8XIL4Y75GOcDctGZ2wn/EVk0IKtZbZ/dWQhAIQhAIQoQShVDlhcS02oaUls9bAxzftNMjS8cWAkj2IM4hai3WxhZIH6Qi2+eP6lqzmG6R01VspqmGUgXIjkbIQPKAbhBkVWTceCsFWTceCiKSyN6OATOhLE3o4BM6FXSOLRs6qy+7gKVBUZlZMWshVui6CyFW6C5BZCgFCCUKuZF0FkKpcpBQShQVGZBZCrdTdBKEIQCEIQQtc0106p8Jh5Woddz7iGJts8rh4vEBsu47Bf1L7dKdI4sOpZKuc82JuwDfI87GMb5SdiUzSfSWbEql9VUOu555ovsjZ/hYwdDR/7PSgzmmGtatxIlrpTDCTshiJY2377vtPPHZ5AtLuhCAut+1G+G4PMm7Ny0Fb/qM8NweZN2bkDRBVk3HgrBVk3HgoiksjejgEzoSxN6OATOhV0ji0bOqsvu4eNZ92/wAx3uKSUlO3V/dv8x3uKSMqyYsXRdCLIC66j3PB+tX9Uk+Ji5cuodzx4Vf1ST4mIGRCCgIQcf7pDvOl6y7syl+zJgu6R7zpesu7MpfEGe0FP1pQ/wAQpej/AJzE4jQk70E8KUH8Qpe2YnECDHaSd51HVpuzckwJToaR951HVpuzckuKCQ5Nlqm8C0XoT8bkpgTZ6pvAtF6E/G5Bt6EIQCq5WVXIF87oPSszVbMOY76OlaJJR+tO8XF/NYR/OVyIlZPSjFDV1tRUk35aeSQH90uOX/tt7FjEFmt2+5d41dajYhE2pxVhfI8BzKe5a2NpGzlbbXO/d3DyrStR+i7a3EhJI3NHRM5dwIu0y3tED67u/wChM2AgwY0GoALfo+kta33EfvyrwoNXlDT1LaunpWRSszWdGXMFnDKQWXy7j4lsqEEBVk3HgrKsm48FEUlkb0cAmdCWJvRwCZ0KukcWjZ1Vl93Dyq/u3+Y73FJGU7lX92/zHe4pIyrJi0JgdUurygrcKiqKqkZJI58rXPJeCQ2RzRucBsACX5NFqNd9SQekn8v+a5BkPmhwr/gI/wCaT86yGB6BUNBLy1JSsikLSwuBeTkO0jnOPiCz+ZSCgAhSoQcg7pHvOl6y7syl8TB90j3nS9Zd2ZS+IM9oJ4UoOv0vbMTiBJrohVNhxCkmlcGsirKeSRx3NY2VjnONugAEpmxrawv8Qi9j/wAqDPaR951PVpuzckvKabHNaeGSUs8bK+IufBK1os/a5zCAPs+MpWiEEBNnqm8C0XoT8bkpibPVN4FovQn43INvQhCAXxYy8tp5nDe2GQjiGEhfavixphdTzAbzBIBxLDZAlRQgoUjv/c3UgFJVTW2vqGRk+MMZmA9sp9q7GuRdzhNehqWdLasO/mjYP/ErrqgCEIQQqybjwVlWTceCiKSyN6OATOhLE3o4BM6FXSOLRs6qy+7h5Vf3b/Md7ikjKdyr+7f5jvcUkZVkxaFbMqqbIC6ZvUH4Hb1ib3hLImb1B+B29Ym94QdHQUIKDj/dI950vWXdmUviYPuke86XrLuzKX1BIKi6LIsgLouiyEAmz1TeBaL0J+NyUxNnqm8C0XoT8bkG3oQhAKrxfYenfwVlDkCW6QYaaWqnpiCOQmki277NcQD7LH1r4F0/X3o0afERVtb9HWsDr22CZlmvbxtkPrK5gg6x3PWkAhrpaR5sKyMFnlmizED1tdJ7AmJukmoK58ErJonFskTw+Nw3te03BHrTPavNalPicbWSPbFVAASROOUSHpdET9oH9XeP6oN8Qq5l5vq2tcGF7Q598jSQHOttNmnadiD1VZNx4KwVZNx4KIpLI3o4BM6EsTejgEzoVdI4tGzqrL7uHlV/dv8AMd7ikjKdyr+7f5jvcUkZVkxaEwOqXV5QVuFRVFVSMkkc+VrnkvBIbI5o3OA2ABL8mi1Gu+pIPST+X/NcgyHzRYV+Hx/zSfnWwYHgMFDFyFLEIow4uDQSRmdvPOJKyGZQXILIUAoQcg7pHvOl6y7syl8TB90j3nS9Zd2ZS+IM9oKAcToQemvpfX9MxOA2Bv6o9gSf6CeFKD+IUvbMTiBBi9I4R8jqOaO9pugfs3JMynQ0j7zqOrTdm5JcUAE2eqbwLRehPxuSmBNnqm8C0XoT8bkG3oQhAIKEINX1h6HtxWifTEhsg+kp3HcyYA2v+6blp8jkp2IYe+nlfDMwskicWSNcLFrhvBCdhc+1m6qo8Wby0JEVUxtmvtzZgNzJbf0d0eUIFfCnMslj2js9BKYauF0TxuDhscPGx25w8oWMQZJmk1U0ZW1dQABawmkAtwzLb9ScpfjkLnkuJZNcuOYn6N28neufLftRnhuDzJuzcgaMKsm48FYKsm48FEUlkb0cAmdCWJvRwCZ0KukcWjZ1Vl93Dyq/u3+Y73FJGU7lX927zHe4pJCrJi1VbMoQgLrqPc8H61f1ST4mLl1l1DuePCr+qSfExAyIQgIKDkHdI950vWXdmUviYPuke86XrLuzKX2yDO6CeFKDr9L2zE4gSd6CD60oOv0vbMTiBBjtI+86nq03ZuSXlOhpH3nUdWm7NyS8oAJs9U3gWi9CfjclMATZ6pvAtF6E/G5Bt6EBCAQhCAUKVCD48SwiKqZyVTCyVh2lsjQ8X8YB3Hadu9aNiOofDJiSyOWEn9lIbNPkD8wXRUIOUs7nOguCaiqI6RmiF/ZGtp0Z1XUGGyCanhPKtuGyPe57gCLG22w2HxLbUKABVl3HgrXVZNx4IFkb0cAmdCWFvRwCZ4KukcWjaVVl93Cr2Aix3EWPA71qXzS4V+Hxe1/5lt6FZMW1H5pcK/D4va/8yPmlwr8Pi9r/AMy266lBqHzS4V+Hxe1/5lkME0FoqGTlqSlZFIWlhc3MTlNiRtJ8QWfQggIQUIMVjujFNXtaysgbM2NxcwOvzXEWvsI6FhTqmwr8Pi9r/wAy29BQarSasMNhkZLFQxtfE9skbgX3Y9pzNcLu6CAVtQFkIQUqIGyMdG8ZmvaWPB3FrhYj2Fan80uFfh8Xtf8AmW3oQaj80uFfh8Xtf+ZbJhuGR00TYIGBkcYsxgvZo3227d5K+tCAQhCCCtD0n0+qG136LwqlZUVLYuVmdI4sihbsNjYi5sW9I+21b4VyHEqs4Hj1RiFVFIaSvhAEzGGURSDJzXW2jazd0gi3TaB02DE+TihNY+KKWRrGvbnDWmctBcyMuPO23ttKvVYzDE/k5J4mPyGTK6RjXcm25c/KSDlABJO4WPiXCtZhFTiHymd0gpazD4jhzvkxqy4vDTkjZnYI5CS47T6totlJ9Hmz41hdHWtdIBgzWytlvG9xbypAka152jmgjMdo3lB0puntMcR/Reb6XkhJnzx8mXE25L7WblOnLbctaxjWTUU+GVdW+OmZNDWOpaZrZmzte27bOcGuN3hpJy3G69gF8cWCQjS3ZE3ZQCpG07J75eU377bPEtJqKRj8AxN7mguhxx7oj+o53JsJHqJHrUjqOi2lNXJPS007qSVs1CaiWaKZmZ02Y2ayIOuWgAAkN3gm+yy3GLEY3vdEyVjnxgGRgc1z2A7i5gN238q5HTYcIcdpIaVojtgTuSaDsa9zZHX2/vOJWvassKJxCmAfMyrp3TOrW/JMmS99lTUOmu4Ovs5hN+jpUDpesTTV9J8lFHNEXSYjHS1I5kpYHC7muG3I7+q3mTceBSwU8EbI6VkkEra6PGmtrZHtcGnnXawuJyl28237zuO1n37jwKJLI3o4BM8EsLejgEzwVdI4tGzqvL7uHzYnUmKCSVoBMcT3gHcS1pcL+TYtE0B01r66L5bWwUsVEYZHiRjy12dhsQ4Pecrdjtp8S3XHu9Z+ry/A5cY1MxYbJBJBle6smo52VbXZ+SdT5r2G3LuybvKrJi2z49rVM2GRV+HHky+ujpntkEb3taSb3aHENva48i3HSHSIw0lTNSOgllpgRkdMxjGy3AyyuzANO2+UkE7tl7rhlNh7BoxA9rQHT4qwSkEhz8pe1vT0A22L7K2gZTx6SwQtDY4zTNY0EnKOV8pv0lB3KkxpvyeGaofFE6dkezlWFhleAcjH3s/adlt69KrHIInFstRCwtYJHB8jGERk2DyHH7N7C+5cWxqGMVGDSYjDJNQHC4omtY10rflZadmRm0uN49g32G+xWI0+hiZV4y2shkdUP5CTDn5XOayDMA52YbGty5W3Oy4tvQdZx3SyWPFsMpYXsMFc2Z0tg1+drW5mFr/Fu3Ldlx7/AHjo11F/YBdhCD5sVqjDBLK0AmOJ8jQdxLWlwv5Ni53JrOqBg1JiXIxcpVVTYJG2kyNaXvbdvOvezRvJ3rfdIe9Kjq8vwOS8DQ+mjwWhxJrXComrWRyOzktLeUeNjN25rUDFVWLxQuyyzRMOVz7Pkaw8m37TrOI5o6TuCiTGoWxtmdPEI5CBHIZGNY8ncGvJs6/kK4ZrGgjbieKfLoZZJJaNjsMcGvc1ga1ud1wbBrdtzu2OvvVq2KMQYBJXwyS0IpnRytYHPby7r5AWt2knm2A2mxsg6NQaYSnHK2jllYKWlo452khrMhc2Iuc6Q9HPdv8AGtr/AE3ByTZ/lEXJPdlbJyjMjnE2Aa++Um+ywK4JrAw98mJYl8nuI4aGjlnitkdJSsEBczxty81x8w+JfXp/JDNJQVDSWYY7D+TpbQGsjiqAXAxckHttJbI25dvb5Cg7nUYpFG9kb5Y2vlvybXPa10gG05Wk3dYeIL6IZQ9oexwc1wDmuBDg5p2ggjYQR0rhtZgIfPo9R1XKPY6Koa9srTBIYjZzWPY17svNsLZt2w+JdwpKZsUbYo2hrI2BjGjc1rRYAeoIPZCEIIUOCshBQNRlV0IKWUZV6IQeeVTZXQgplUPGw8FdUl3KAsrOjgEzjVx1up+q/bU+wfrSfkXYmrilO31dHl5QamoZ6XmvT6eu9r3+/wB2SVWyspXcyymVRZeiEFLIyq6EFLKwUoQQVUhWUFBW3+rqcqsFKCmX/W9FldCDzylXClCAQhCD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9" descr="data:image/jpeg;base64,/9j/4AAQSkZJRgABAQAAAQABAAD/2wCEAAkGBhQREBQUEhIVFRIWFRQUFBUUERUUFBYVFhQVGBUUFRQXHCYeFxojGhUUHy8gIycqLCwsFx4xNTAqNSYrLCoBCQoKDgwOGg8PGiwkHyQpLCksLCwsLCwsLCwpLCksLCksLCwsLCksLCwsLCksLCwsLCksLCkpLCwsLCksLCwsLP/AABEIAOEA4QMBIgACEQEDEQH/xAAcAAABBQEBAQAAAAAAAAAAAAAAAwQFBgcCAQj/xABHEAACAQIDBAYHBAkCBAcBAAABAgMAEQQSIQUGMUETIlFhcZEHMlKBobHBFCNy0TNCYoKissLh8BVzNIOS8SREU2OTs9Il/8QAGQEAAwEBAQAAAAAAAAAAAAAAAAIDAQQF/8QAJREAAgICAwACAgIDAAAAAAAAAAECESExAxJBIlEEE5GhQmFx/9oADAMBAAIRAxEAPwDcaKKKACiiigAooooAKK8LW41E4rb4vliXpG7f1R7+f+a1tWY3RLE1H4nb0SaZsx7F1+PD41GPhpJdZnNvYXQfl86XhwiJ6qgd/E+ZraMtg23JX/Rw2Ha5/wC1JMcS3rShe5R+Q+tO6pm7O/7YraE+FkhWMJ0oiYOWLmGTLIDew4ENYDkeNMl9GP8A2WQ7MLetNIfefqTXn+ipzLH3j8qpO/G3cZHjpI4MSYkTAti0URRPmeNmzKS6k2Kq3lTzereOU7AGKjcxzPFhnzRkqQzvHnynkNWHhTU8C2i1f6Ina3mPyr0bLI9WWQfvflaq1uLj5/teOw0s8kyQHDmNpbGQdLGWYFgBccOPZVwxM4jRnb1UVnPgoJPwFK7To1U1Y3VcQvqzX7mF/nelU2xOnrxBh2obH61RdzN/sTiJsNHiYorYqKWWNos6sgiZ1+8RiRY9G1iD2VYNtb+YTB4gQTuyN0YkLCNmRVLFRnK3K8Oy2o1rXF6BNbLLht4Ym0JKHsYWHnw86klcEXBuO0aioR4VkFyARa4NuXjxFNlwLRm8Llf2TqD/AJ30lIa2WWioXD7fKnLOuU+0NVP+d16mI5AwBBBB4EG4rGqNTs6ooorDQooooAKKKKACiiigAooooAKKKKACmuO2ikQux15KOJ/ztpHae1RH1VGaQ8B2d5/Ko6DCEtnkOZz28B4VqRjZzKZMRq5yR8kHPx/v5U32xtnD4CAyzNkjBC6KWZmN7KANSTY8eyoDeT0jQwCPoj0kTySQS4iIh/s8gXjksc7C+a3AhGteudiTDamz5sJimDToOhldbENpmgxSW4hgFcHnY8jVK9Yl/RLY3GT4nZ0kmHSXDYho3aJZFXpQVJKgqbgF1HiM3dVI9HO8ZOMjX7U0seIwweRJ8RneLFIxVlUMb9fKSFGtmHs3qY9GeOxDNPFi8STJhMuHMBRQqqtss5k9ZycpFzy8RVY3j3blixWJw2Hw8jtJNDjsFJGgtDJnIkDyGwRPW4njGnbTpbQrembJWJbRxMmF2jiMQsRMeE2i0ssoZbCLFBFaMpxNwvEaC/fW2Jewva9he3C/O3deos7rYctiWaPP9qKGdXJKN0Ystl5dvjSRdDSVlQ342UmI2vs9Gd1jngxETNE+RmUKz5c2vVbOARzBNO/SfgUh2G8US2ROgRFFzYLIlh2nhzq5pgoxktGn3Yyx9UdQWAsh4qLADTspUygcx5ijtoOuyK3e3agwat0CEGTK0jO7SOxA0uzknS507zTL0jY/odlYpuZiMY8ZSI/kxqwiVfaHmKRx2zo54zHNGkkZsSrqGW44Gx5isvNs2sUVPcrcZ8M8U80/SOuFTDxRiIRiJDZ2BIJztcsL6XufdGbny4jEbSxeNjjjfDSzHCl3kKusUIWzRrazKbJcdvvrRJ4syMtyuZWXMtrrcEZhfS4veq7ujuvLs5GiE4mwwDGKMwrHIHLFmvIDZr8Ne3kBW9rsWtFS9J22ppMZBhsNK8ZieIM6OVPT4g5YlJHZGHb96rnuftuTFpNMbfZzM6YU5bM0UfVMjG+uZgSNORrLd4MBiVlwsTqRjcVJPiJOYWbEN0MSBhp91GGbQ6Zq2jZWzUw8EcMfqRoqL4KLXPedSe800qSRkbbHEkYYWIBHfTRYXhOaE3HNDqD/AJ51CekbbH2bAsVlkjndkXD9FbpHlzAqoBBuunWHMac7F/uxiMW0J+3xRxyrbrRuCrjKCWKj1CCbEXtcG1hakrFj3mix7P2qsunquOKnj7u0U9qv4nB5jmU5XHBhp5082btYk9HLpJyPJv70rRqZKUUUUowUUUUAFFFFABRRRQAVH7U2l0YyrrI3AdneaXx+NESFjx4AdpqIw0JuXfV2+A7K1Ixs9wuFy6tq54njTiqN6UulEcLffHBKz/bPs75JgCAI3vzRSSSOBIF7cQ93b21HhsDAcTj0mWRzHBMQVzKSciOTc5gB1i1rHQnS5pWLEvNFf9I25rR9Li8KpyuAcXCvE5TmXFRjlIh6x9/IveA3NxUsWIw2KwyNLh5WOFxEcSljExOYqF5R3++QngCyE6VtdRux93cPhOk+zxLH0rZ3y31OthrwUXNlGgvWqeKZjhm0Re2vR9hsVivtEufVBHJGrlI5spuply6sBYC1xfKvZViZ1RRcgKNBrppwpE4ktpHbvc+qPD2jUdtXbWGwYDTyjOfVB60jfgQcvh30uXg3CySX2lm9RNPabqj3Dia5ZGtd5LDnlAUf9RuaoG1/SVIQTGFiS9gzHO593qg93W8az/a+88+IY5pWI5XJJ8uA9wqseFshP8iMTa8Xt3BRfpJ47/tS5z5AmmB392cDYSIT3Rk/01hxZjxYnxJrzoaquBfZzv8ALfiNzO/WA5uo8YiPpTrDbxYGT1Jo79zlD8bVgnRE2Gp7Bx8hSkUVza6ppfrA2PwNuflR+lfZq/Kf0fRcZuLpKSO+zr58fjSoxLD1luO1Nf4TrXzvhNsz4dvu5CttOqxAPlWgbH38xCKplUSAi9wRcfvAWPl76nLhaLQ/IUjTY5VfgQbG/eD22PA0rVb2ZvFBivVa0nZ6sg//AF8al0xZX19V9sDh+IcvEVFqjoUkyp7F2dLj9ovjcTG8cOHZocHDIpVswPXnZTzvw77ewKjN+961xM64COUxYbpEjxuJCkqpa9sOGAsCSpBJ0vpwDVoW0cO0sLpHKY2dCqyoAWQkaMt9P80I41Vt2MMuydnSDGJHEsUjFpVbpPtGqlJcp1Dk5VCnW6jhTJ+mNeEvsjBDZ8DLPi80Cv8AdNOVUxRmwWJpSRnsb2JtpYWqUmhWVQQQdAVYG4sdQQRxBrM9tY07UxuHCQs6JgXxkeFnPRq8xkKp0o4EEZSNbMLagMTVt3Uwf+mbPijxcyKc/MhY0aV7rCh7ASe7jyFY176CZatlbSJPRyeuOB9ofn86lKgMXhs2o0cag8PdUlsvH9Iuujrow+tI0UQ9ooopTQooooAK8JtXtRm2sTZQg4tx/D/f86AGTy9NJmPqLoo+v18qh9+vtf2J/sBtMCCbfpMg1YRci+g0PEXA1tU1ELAAcqo+J2zj9muzYlftuCLM3TRKFnhBN7PHwKi/hb9YcKokTbGWwPSoRGv29AYmJjGKiW6Z7ax4iHjG9r3AGo1AI1o2huAZVf8A02bDtgcVrJFIS8UT8p8OUvZh2XFuBuNB7tTYUGNddo7M6GaVWvLA4HRzXBBEiN+jlysdSBfjx1N02JsODCIywRLEHYyOqkkZiADYnkLWA0HcKdtLKFSb2Pdn4UQQRx5iVijRMzHUhFC5m79K4J6TU6R9nAt3nsXupMydIbn9GOH7RHM/sisq9IPpCOILYfDNaHhJID+l7VU/+n/N4ccjFyZk5qCtkxvl6VBHeHA2Zh1WmsCi90Q4Mf2jp2Xqg4TZM2KJldyWYm7uWZmPjxtUbBpyB8QD86s+7mMdplSwCWPVAAAAU6j3/OutQ6LBwfs/ZLJI4bd6OwzLnsABm1A7bDgL1W8TsR1ksUIBchSeqp10sTpwrSIsNQ2zS4ZXylT6oy6rbW5voTw5UinRaXCpFGO7fRgiS+bQjKGKkHlmCGzXsPeKe7P2LEl2kGZVF7k3FxxIWwJB4i40seNW3E7Jd8lnACkMCAVbMNBa2mWxPf366NMXIMNnzZGzSDIpNmCsNb8TlXQcKO7YfqUSN2TLhyQVyJI9xlC5SByW/AnT3082jsFJhZ11HBhow8D9DTXa27ilVlgGUEFirMF0Gt0B7rm1+FrVJ7vY3poyGILroRzI06x8T2VjfqGS/wAWig7Y2A0Da6ofVbt7iORpthca8Wg1Tmp4d9uY91XDfRusia2ALHTQk6Ajtt1vOq/jpVdEVYlQre7A3LX5a6+ZNVjK1k5pw6t0OoXLqJItbcVvZwRyzdvYTbx7LXu/vuy9WYllGme3WU9jjn4/PjWfYaHrfpOjuCM1jbwa3I1KbNhdWKyLYkAK4N1bLfQkaZrX79KWUUx4TaZsWFxQAzRm6HUqDpr+sn5c6Nu7Gi2hhWhcnK1mVltmR1N1YA6XB5HvFZxsbbD4STiTCx6y+yT+uv1HPiNeN/wm0BbOhup1YDmPbHf865pRaO2E1IabE3di2cJ8VicSZZ31mxM1kAQEWRVuQo0XQcbADgBUFicRPt68cQMGy8wzzOo6XEZWvaNT6q3HHu1uerVt2zsODGpGs6dIiOJVGYgEgEa2PWUg8Kg9s78ZJPsmz4PtGKXqlVGWCC2n3jaAAdgsBwuOFYs/9Gf9Fj2Dgnw+Hjhmn6Z1uquRlZlF8gIuczBLXPO1++nMpMbiRfBh2j/PpWbbF3YxOLvi58TKm0YcQUQSJbDxBHGdEQaOjoTqpAPDtJ0xjyNY1Rqdk1FKGUEcCLiu6h9iz5WMZ8V+o+vnUxU2OmFFFFYaBNVuWbPIz+4eHL/O+pjas+WI9p6o9/H4XqBU2poispfpKgmZoWKYh8GiuZfssgWVJLjJKVscyqL2HDU3I0prs7fyRUiXCq+0Io4r4iRmC4q5c8IrljlUa6Ne462hNX/PVe23uNhcU3SMhjmvfpYG6KS/eQLE95F++qprTJtPaPd2Nm4ORhj8NC0TSoVIIMakFgSxiHVvcesNDqeOtTuIkzHIPFz2L2eJpDB4aPDQLHGMscaBVF76Dv5k/M1G7c2yMHhZJn1fiB7TtoieH0BrNsLpFY9J2+GRfskBsxA6Yj9VCNIx3kanusOdZnHHXUszSOzuSzsSzE8SSbk05girshHqjzOWbnI6hhq57lYAdd/BeHffQ+A18RVZijrRt19ntHAubieta2ouSRf3W86XkeCvDDJIxwV1DhFQmyqMx0yrY3PG558PhTuOKjE5lUZBc310J04nh3A++1c1nbRC7y7QeBFyCxYkZjY2tyA7e+q/s6d5pIo2dj17hgQGBJuWDEcePw7LVokmFDAqwBU6EHUEVAJuwiYtMqt0eUve97OjAgZiNBw53NNGSoSUW3Y22ts6cIIVPSo/VzOt2Q8eswFrcbG1xaqmmeGS4ujqbd4PMEcxWs9HUHvBu9FIC5OSQ2UNrZm4KpHfoKIz8Zk+P1FH2ttJsRlLKoZbi631BtoQSeBv51FPFT9kpJ46usHO8kZJFThtsvcX0HVzEDUlWBzW7coy99dyR01ljpibtaJXG4xJIWdC3VIvYlWXXuvyPeNKW3R3qMUoie4jY2Qtybja40sbg9motxsEd30jZJI8tnIOY+0p007LX+NRSbANns1nSWynW1lsb294PupaWh05Jpo2bZ+LsQP1W1XuPNfqKY7VEGBll2g7SKGjSKVEXMsjBgI3KgeuL5Qbga68ahN39pl0yMesLa/tDgRVshm6WPiVJBBItdW7RfS4Oo91czVM7YytFA2/vzjZOjCo2Bw8pIDlOlxhQKzGRYQcyrYcQP3qlfRiJR9oOXEfZXaN4XxVulkkKkSvb2TZTz5anWpHd7cmHCv0zM8+KPrYiYlnuRY5Bfq8SOZ76seehtaRqT2ztnIIYcVN6scUgZQRwIBqslql9hzXQr7J+B/vepsoiSooopBiG29Lqq9gv56D5GonNTrbMt5G8beQqPz1RaJvYtmozUjnr3PWmHGJa7KvL1m8F4Dzt5VmPpS2z0k6QA9WMZ2/G408l/nNaKZheRjwHVv2BRc/EnyrDtoYwzzSSnjI7N7idB7hYe6rcUcnNzyqNHEKVIwR1L7t7i4jFDMq5U9pquuE9ERtrOAfCrS5Ir05uPhm80VfdTZwlnGbVUGcjtsQAPM391aLFHUI26z7NdSZI26ZlgjzA+ubvYgfso3vtU5Ng8TEpd+hKKC7ZQ+bKou1teNga55y7PB28ceqpjmOOl1So/EY89AskQBLmMJmvY52HG2vAk0v0eKUZmEGUC5sHvYam3W42qZWxvtXplZDHIBdwFToixbQk5mvwsO7xp5s/aCzBsoYZTY5ltrcjQ6g6g8DSGIxIkjhniAZmKiLNfL97YEkDj1b0htKB8JH02KMTRB0FghJDSSKo6NRpcsRqbnjWmekriIwVOY2W3WN8un4uQql7Tj6CUSrIhsc0MdmvY8CRxAtqCT2W41MYiKTaReOHKscbA5mzXZteXC3jUdtDcOeKN5C6MERnIAOYhVJsNeNhTRpbYkrekQG1NoGdgzKqtaxKgi/ZcefnUey0sr5lDLqCLj3jSrFBuHMygmRBcA8CePvq1qJGnLRUJEptKlXqT0dS20lQn8JH1qtba2DLhmAkWwOisNVPv7a1ST0LKDWyvlihzKSCOBHGrDsxLwK3NsxY9rXIJPebCpaP0YyOobpV1APA86fYHcCeJColQi99QdL8bWNY5x+wjxST0VrDzGOQHlwNXbZOM63cwv+8ND8LVGz+j+Y6mSPt4H86jN2driSJHHAEHXs4H4GkdSWCkbi8l+zUZqQR9K9z1E6BbNUhsWW0lvaBH1HyNROenOAls4PYQfjrWM1FsoooqZQp+0pLue8sfM00zUptFuv7vqaa5qsiLFs1Gekc9cyPofA/KtMIfeHGdHgJm5lH83JA/mFUz0b7sfa8Tdh92mp/KrBvvLbZ5HaIh/GpqY9DGGAwrvzZyPKq31g2Qce3Ikyy7z7zwbKwokkBtfJFEls0jW9VewW1JPDxsDnqemTHu2ZMHh1TkHeQtbvYED+GufTE5k2lh4z6keHMgHLM8rgnyjTypxujuYMZEz9Jls1rWvSRjFR7SKTnLt1iJbQ3yn2nicCj4YxdFJI75ZM6MxjyxspIBFrubHt41sMMYmgU8nQA/vCxrNNubl/YsNLielLdCvSZbWvZhpflV83N2oJsKhHC7W7he4HupZ1XxHg5X8iqbBJfC4FDxDAN/yUZT8bVcVPLlwNVndeC+Llj5QzYy3cHnuv8NL7u7U6bEY9L6RYp0HgqRL/ADBqyRsNDPdw/cYOM8UlkQ/8jOnztSXpa2jZMFDa/SYnOV5FYUJ17szofdTbdeNhtTGISckc0zKCTYdNkk0HL1qivSBiTLtaJBwgw1/35nP9Kx0yXyQl/B/wXz0f4cR4MudMzMxP7I/sKk92ttLjsHFOBpJGrMvIEqMy+dxUHvLi/sexJyDYrhii/jkAjX+JxTf0RSZMJ0PsZSPAj871Nq05FU6qJQEwnQtJAeMMskX7qMQh965T761iVymGLjisTML8LqhIv5VRd+sF0W1JOyeOOYfiX7p/5EP71aLNg8+HKDTNEVv2ZkIv8apN2kyfGqbRmG6XpExkkkf2pIWhlt1o1ZHQn1SQWIYXsDz1v3Vcd9sOHwE7EXMcZmXxiGfj3hSPeaquxPR7PGY0kyhI8oLA+tl7ByvU36Tdrrh9mTC/XmX7PGOZaTRreCZj7u+h1a6hG2n2KvgfS3PeNTgV6O6qX6ck5bgFrZOzW1af090zDhlzDyvWEwJZUHYF+lbhD/w4/wBv+mt5IpaF4puWzN4/Szi3jDLs5MrC4P2k8D+5UFumrRx9G2hy8PP8q72MP/Bw/gFJ4OYDEi3Z9SKqopXRGU22rNJwM+ZFPaAfhS+aorYst4k8Kf5qg0dCeBbNS2Fbre40zz0vg2649/yNYMWz7fRUTnNFTopZE7V0cfhHzNM81Pt4VtIP3h5N/eorNVVok9i+auZD1T4H5UlmozVphWN9jfAn/lH+Jam/QrjQcNLH+sr3t3MND538qht4482CkHMKf4Df+mqruTvScBiRJYtGerKo4le0ftDiPeOdV69oNHO59eRNmh+lnd9maHFoLhFaKWw1CFsyP4BiwP4h31Xd095cTh5oo4yn2dnHSKUBY306rcuVa5s3akOLhzwussbDWxvb9lhxU9xsajDuPhekEgTKQc1gbC/hUlNdesi8uN9u0WcekU//AMnGf7J/mWo70YYq8DJ7JUjwIFPvSVKF2Ti8xC5oiq3IGY5lsBfie4VW/RpicsxX2ox5j/vWRXwY0nU0XvYuzuixWJkPCVw4/wDjjB+KtVF9EuIMkuIlYG2IkmmBINjmkJ07dCKu29GO6DA4qXmkEzD8QjbL8bVU/RzthRDgoWFnQZeGjKUOvcdBpWLKbNdJpFow+xOjxWIl/wDVKN5RRJ/QazzZ9sTtXFvmN2xaxZctwY8OuXMGvp1kGn7Va/tOdYopJW9WNHkPgilj8BWSeiLAlx0retlZ2P7crXNbB4bMmspGnT4ZZUKOoZCLFSAR3aGvNkbDiwxJiTLm0Op+tZr6WT02JweGJIXLNO4BINuqifKSme5GCTB4xHjZxn+7cFyQVYg8D3gUKDcbsHNKVUXD0qYTTCTj9WVoW/DMtx/FGo/eq5NN0eGz2vkiL2va+VL2v7qYbwbN+1YZo+eaN1/FHIjj+W3vp1tAWwco7IJB5Rmpt4SKJVJsyub00YiRAYNm2LC4aTEZl1/ZVASPeKqWMbE4ycT42QMy/o41Fo4x2KvLlrqTbUmltjH/AMNF+BflS0hrrjBLRxy5JPA3biPEfOtsh/4cf7f9NYix1HiPnW3Q/wDDj/b/AKaTl8H4PTEdl7WRcChuCyoAVvrfgB/eo7YEt5QTxJJPneoXDH7tfAVKbAPXJ7AavVI5HK5GpbCb7pPCpLNUXskWjUdij5U9zVzPZ2rQvmpxs8/eL7/kaYZqe7IF5R3Bj8LfWsYyJ7o68qU+xUVGy1Ff3uisQf2j/EL/AEqt5qu29WFzRMR7N/epv8r1Q81VhlEp7Fs1Gakc9GenEGWMS4kU8Dr7mGv1rLWiKOynipK+RtWqYzQg8j1T79R8fnWfbz4TJPm5P8xofhaq8bObmVoa4TMrZ45Hif24naNvNSKlhtjHsLf6lirf7zX873qFgepGF6pKKZHj5JLFno2Isj55pJJn9qR2Y+ZJNTNmy2SR4zwDRuUYeDA3pnE9Oo3pKLW2IS7OmkUpJjcU6NoyPiJGVhxsVLWIqTCELZWZCBYMjFWXvDDUGklalRe1+XC/K4tcfEedYNdnkGzWljeOfaGNAZSLtiZXjIOhR47m6kXH0qTg3QkkyxYfHPHkyBxBK8YKkaPcEdJbhw0vUeGq1bl7PfOZjomUqL/rXI1HcLUksIpH5MdbN9H8UUvSSSy4hsuW+IlaRgovYAnldibXHbTt9zICb3kGpNg9rX4WNri3jepvPXJeodmdHVGd7Z3Gxcd2h2hjXT2RiZc477A6jwqAxOysWq/eY3HhWFuvPMFIPLU2Ola+z0z2gA0bqwLAqQVHE3HLvp1P7QkofTMqghEaKg4KAB7qTkap3FbrTqCQFbuVtfiBUZithzqLmI8baWY+Skmrpo5XFrwiZnphPj8SL2xuKt2DES2t2WzcKczvUbO9UpPZBzcdDTLlAA5VLbuRXP4mA917n4CoaZvjVs3VwuoPsj4n+3zoZsVbResLoKWzU3jNhXWeuY7RbNU1uxFmkJ/Cvmf7VX81XDc7DdQN2kt7h1R9aSWEPDZaaKKKgdA2x8WZD3fLn8KzDGwdHIyH9Uke7kfK1auRVD302flZZBw9Rvmp8rj3CqcbzRLkWLK9mozUhnoz1cgdzpmUjt/wGqxvBg+liOnXHwYfn9asmeo/aEdutyOjfRvpTREkrRnUbU+glrrbeByOWHA8fHtplFJXQsnFJUyaikp3HJURDNT2OWlaKRkSSPSyvTBJaWWSkoomOw9adslrQRjMpARRdRYHTsrKRJVk3S23kfomPVc9Tufs9/zt21OcbRbjlTL50lcmSm3S1yZqhR02LtJSDy0k0tISTVtGWdSy1D7a2sIYy548FHa3IU6mnrP97to558oOiDL3ZuLfQe6qwjbI8k+qshcTPck8zrTCV67lkplPJyHE11aPPS7MUwy5nvyFaLsDCZEF+J1Piaqe7ezMzA20X4n+1XuAWFSm/Dp41bsdhq9zUjnrzPUi45jBYgDiSAPE6CtN2NhBHGAOQCj3Dj53qi7p4EyTZraJw/EdF+p9wrR40sAOyo8j8L8a9OqKKKkVCo7bezhNEyngRa/Z7Le41I14RQsA8mM4iIxuyMLMpII7xSeerhvzsI/pkGqi0nevJ/dwPd4VSc9dcXas45Lq6Fs9eObi1JZ6M9MKQ20sFplPA+qf6TVSxOHMbWPCtCnQMCDwqvbU2fybhyb6HvqkWQnH0r8ctO4p6YzwlDY0JLVDnqtExHNS6zVDpPS6YmsoZTJYTV0JqjVxFdielop2LlsDeSUypG7Z1a4u2rDQm+bnw51amxFZ9unrMW9hfi2nyvVsbFVGccnVxy+OR++IppiMYFBJIAGpJOgpjiNoqoJZgAONyBVO2/vP0oKR6R8yeLWPwFEYWZPlUUSO1t8+KwjuznT3qv5+VU+Wa9cPLTSbFchqfgKukonH8uR5Op8Rbx5Cl9l7PLt3niewUns/ZzO3aeZ7KumytmiMfPvrG/SiXiH2zMGEUADhUiGpuptXWepMusC2evVNzYak6CkM9WncnYhkfpmHVU2S/N+beC/PwrG6VjRVui27sbI6CJQfW4t+M8fIWHuqbrlEsLV1XI3Z2JUFFFFYaFFFFACWIgDCxHnw14g91ZTvVsA4WS6g9CxOU+yeaH6do8DWt0y2psxJ42R1urCxHyIPIjkaeEurEnDsjFc9Gen28OwXwkmVtUN8j20Ydh7GHMVFZ661k4njDF89JyqGFjXGejPWmEPtDZWmguOzmPA/Sq9Pgyt8vvHMe7lV4JpnisAr8Rr28D50yZOUPopYltx0pVZalsXsQ8rHx0PnURNs4ryK/L4U9kml6KCauumpkY2HAg1yWfsHxosP1rxl/wBhERwjSzN1mPM9nkPrTPaO92UkRAE+0b28tKqsm152XKTceH1pqWc8wPD+9JXpbNUmSWO2m0zZnNzawsAABTCTFgc7nsFcLg2btPyp9hdiMeVviaa2J1it5I4ln7hUns7YpblYfH+1TOC2Kq62ue01LxQAUo+XjwRwGzwgFhUkulIhq9z0rHWBfPRnpDPT3ZGy5MTKI4xrxZj6qr7TH/L1mjVkebA2M2KlCi4Qau3sr+Z4D+1a3s/BLEgVRYAAAdgFNNg7DTDRBEHeSeLNzZvy5VK1yzn2Z2ccOqCiiiplAooooAKKKKACiiigBltTZSTxskihlPEfIg8iO2sm3n3TkwbZtXhJ0e3DsVxyPfwPwrZqTnw6uCGAIIsQRcEHkQeIp4TcSc+NSPn7PRnq+7z+jU6yYTxMJP8A9bH+U+fKs+njZGKupVhoVYEEHvBrrjJS0ccouOxTPRnpvno6SmEsXJpJ4ga56SjpKAEJdnKeIHlTdtjp7Ip/0lGetsWkR3+jJ2UomylHIeVPc9HSUWFITTBgUusYFcZ6OkoNwLhq9z03z0dJWG2OM9GekFJJAAJJ0AAuSewDnV53Z9G8klnxV0TiIxpI34j+oPj4UspKOxoxctEHu/u9LjHsgsgPXkI6q937Tdw+HGtb2HsCPCxhEHeSfWY+0x+nKneCwCRIERQqqLBVFgP87ac1yzm5HZDjUQoooqZUKKKKACiiigAooooAKKKKACiiigDwiovbW7MGLW00YYjgw0dfwuNfdwqVorU6MavZk23PRXNHdsMwlX2Gskg9/qt8PCqVjMLJC2WVGRvZdSp91+NfR1N8XgI5VyyIrr7LqGHkatHma2QlwJ6PnPpKOkrZNo+i3By6qrwn/wBt9P8Ape48rVW8b6GnH6LEqe6SMr/EpPyqy5Ysg+GaM/6SjpKtOI9FWOXgsT/hlt/OFpm/o52gP/LE+EsR/rpu8fsn0n9EF0lHSVOr6OtoH/yxHjLEP66dQei3HtxSNPxTL/Rmo7x+w6S+isdJR0lX3B+huU/pcTGvciM582y1YtneifCR2MnSTH9t8q/9KW+JNK+WKHXDNmRwRs7BUVmY8FVSzHwA1q4bE9GOJmsZrQJ2HrSHwQGw95HhWrYDZMUC5YY0jXsRQt/G3H306AqMuZvReP46WyD2Dufh8ILxpd+cj9aQ+B4KO4WqcAr2iott7OhJLQUUUVhoUUUUAFFFFABRRRQAUUUUAFFFFABRRRQAUUUUAFFFFABRRRQB5XtFFABRRRQAUUUUAFFFFABRRRQAUUUUAFFFFABRRRQAUUUUAf/Z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Subtitle 2"/>
          <p:cNvSpPr txBox="1">
            <a:spLocks/>
          </p:cNvSpPr>
          <p:nvPr/>
        </p:nvSpPr>
        <p:spPr>
          <a:xfrm>
            <a:off x="806870" y="1905000"/>
            <a:ext cx="4831930" cy="4876800"/>
          </a:xfrm>
          <a:prstGeom prst="rect">
            <a:avLst/>
          </a:prstGeom>
        </p:spPr>
        <p:txBody>
          <a:bodyPr vert="horz" tIns="0" rIns="45720" bIns="0" anchor="b">
            <a:normAutofit/>
          </a:bodyPr>
          <a:lstStyle>
            <a:lvl1pPr marL="0" indent="0" algn="r" rtl="0" eaLnBrk="1" latinLnBrk="0" hangingPunct="1">
              <a:spcBef>
                <a:spcPct val="20000"/>
              </a:spcBef>
              <a:buClr>
                <a:schemeClr val="accent1"/>
              </a:buClr>
              <a:buSzPct val="80000"/>
              <a:buFont typeface="Wingdings 2"/>
              <a:buNone/>
              <a:defRPr kumimoji="0"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2"/>
              <a:buNone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Arial"/>
              <a:buNone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1" latinLnBrk="0" hangingPunct="1">
              <a:spcBef>
                <a:spcPct val="20000"/>
              </a:spcBef>
              <a:buClr>
                <a:schemeClr val="accent3"/>
              </a:buClr>
              <a:buSzPct val="90000"/>
              <a:buFont typeface="Wingdings 2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1" latinLnBrk="0" hangingPunct="1">
              <a:spcBef>
                <a:spcPct val="20000"/>
              </a:spcBef>
              <a:buClr>
                <a:schemeClr val="accent4"/>
              </a:buClr>
              <a:buSzPct val="100000"/>
              <a:buFont typeface="Arial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/>
              <a:buNone/>
              <a:defRPr kumimoji="0"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ct val="20000"/>
              </a:spcBef>
              <a:buClr>
                <a:schemeClr val="accent6"/>
              </a:buClr>
              <a:buSzPct val="100000"/>
              <a:buFont typeface="Arial"/>
              <a:buNone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None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None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General Scanners</a:t>
            </a:r>
          </a:p>
          <a:p>
            <a:pPr algn="l"/>
            <a:r>
              <a:rPr lang="en-US" dirty="0"/>
              <a:t>	Free</a:t>
            </a:r>
          </a:p>
          <a:p>
            <a:pPr algn="l"/>
            <a:r>
              <a:rPr lang="en-US" dirty="0"/>
              <a:t>		MSBA</a:t>
            </a:r>
          </a:p>
          <a:p>
            <a:pPr algn="l"/>
            <a:r>
              <a:rPr lang="en-US" dirty="0"/>
              <a:t>		</a:t>
            </a:r>
            <a:r>
              <a:rPr lang="en-US" dirty="0" err="1"/>
              <a:t>Secunia</a:t>
            </a:r>
            <a:r>
              <a:rPr lang="en-US" dirty="0"/>
              <a:t> PSI</a:t>
            </a:r>
          </a:p>
          <a:p>
            <a:pPr algn="l"/>
            <a:r>
              <a:rPr lang="en-US" dirty="0"/>
              <a:t>		Nessus</a:t>
            </a:r>
          </a:p>
          <a:p>
            <a:pPr algn="l"/>
            <a:r>
              <a:rPr lang="en-US" dirty="0"/>
              <a:t>		</a:t>
            </a:r>
            <a:r>
              <a:rPr lang="en-US" dirty="0" err="1"/>
              <a:t>OpenVAS</a:t>
            </a:r>
            <a:endParaRPr lang="en-US" dirty="0"/>
          </a:p>
          <a:p>
            <a:pPr algn="l"/>
            <a:r>
              <a:rPr lang="en-US" dirty="0"/>
              <a:t>	Paid</a:t>
            </a:r>
          </a:p>
          <a:p>
            <a:pPr algn="l"/>
            <a:r>
              <a:rPr lang="en-US" dirty="0"/>
              <a:t>		Nessus Pro</a:t>
            </a:r>
          </a:p>
          <a:p>
            <a:pPr algn="l"/>
            <a:r>
              <a:rPr lang="en-US" dirty="0"/>
              <a:t>		</a:t>
            </a:r>
            <a:r>
              <a:rPr lang="en-US" dirty="0" err="1"/>
              <a:t>Secunia</a:t>
            </a:r>
            <a:r>
              <a:rPr lang="en-US" dirty="0"/>
              <a:t> Enterprise</a:t>
            </a:r>
          </a:p>
          <a:p>
            <a:pPr algn="l"/>
            <a:r>
              <a:rPr lang="en-US" dirty="0"/>
              <a:t>		SAINT</a:t>
            </a:r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334011" y="304800"/>
            <a:ext cx="5761989" cy="3505200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What is a vulnerability</a:t>
            </a:r>
          </a:p>
          <a:p>
            <a:pPr algn="l"/>
            <a:r>
              <a:rPr lang="en-US" dirty="0"/>
              <a:t>Vulnerability lists</a:t>
            </a:r>
          </a:p>
          <a:p>
            <a:pPr algn="l"/>
            <a:r>
              <a:rPr lang="en-US" dirty="0"/>
              <a:t>Vulnerability Scanning</a:t>
            </a:r>
          </a:p>
          <a:p>
            <a:pPr algn="l"/>
            <a:r>
              <a:rPr lang="en-US" dirty="0"/>
              <a:t>Vulnerability Management</a:t>
            </a:r>
          </a:p>
          <a:p>
            <a:pPr algn="l"/>
            <a:r>
              <a:rPr lang="en-US" dirty="0"/>
              <a:t>Risk Management</a:t>
            </a:r>
          </a:p>
          <a:p>
            <a:pPr algn="l"/>
            <a:r>
              <a:rPr lang="en-US" dirty="0"/>
              <a:t>Tools</a:t>
            </a:r>
          </a:p>
          <a:p>
            <a:pPr algn="l"/>
            <a:endParaRPr lang="en-US" dirty="0"/>
          </a:p>
          <a:p>
            <a:pPr algn="l"/>
            <a:endParaRPr lang="en-US" dirty="0"/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4083470" y="1371600"/>
            <a:ext cx="6127330" cy="5410200"/>
          </a:xfrm>
          <a:prstGeom prst="rect">
            <a:avLst/>
          </a:prstGeom>
        </p:spPr>
        <p:txBody>
          <a:bodyPr vert="horz" tIns="0" rIns="45720" bIns="0" anchor="b">
            <a:normAutofit/>
          </a:bodyPr>
          <a:lstStyle>
            <a:lvl1pPr marL="0" indent="0" algn="r" rtl="0" eaLnBrk="1" latinLnBrk="0" hangingPunct="1">
              <a:spcBef>
                <a:spcPct val="20000"/>
              </a:spcBef>
              <a:buClr>
                <a:schemeClr val="accent1"/>
              </a:buClr>
              <a:buSzPct val="80000"/>
              <a:buFont typeface="Wingdings 2"/>
              <a:buNone/>
              <a:defRPr kumimoji="0"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2"/>
              <a:buNone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Arial"/>
              <a:buNone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1" latinLnBrk="0" hangingPunct="1">
              <a:spcBef>
                <a:spcPct val="20000"/>
              </a:spcBef>
              <a:buClr>
                <a:schemeClr val="accent3"/>
              </a:buClr>
              <a:buSzPct val="90000"/>
              <a:buFont typeface="Wingdings 2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1" latinLnBrk="0" hangingPunct="1">
              <a:spcBef>
                <a:spcPct val="20000"/>
              </a:spcBef>
              <a:buClr>
                <a:schemeClr val="accent4"/>
              </a:buClr>
              <a:buSzPct val="100000"/>
              <a:buFont typeface="Arial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/>
              <a:buNone/>
              <a:defRPr kumimoji="0"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ct val="20000"/>
              </a:spcBef>
              <a:buClr>
                <a:schemeClr val="accent6"/>
              </a:buClr>
              <a:buSzPct val="100000"/>
              <a:buFont typeface="Arial"/>
              <a:buNone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None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None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Technology Specific Scanners</a:t>
            </a:r>
          </a:p>
          <a:p>
            <a:pPr algn="l"/>
            <a:r>
              <a:rPr lang="en-US" dirty="0"/>
              <a:t>	Free</a:t>
            </a:r>
          </a:p>
          <a:p>
            <a:pPr algn="l"/>
            <a:r>
              <a:rPr lang="en-US" dirty="0"/>
              <a:t>		</a:t>
            </a:r>
            <a:r>
              <a:rPr lang="en-US" dirty="0" err="1"/>
              <a:t>Acunetix</a:t>
            </a:r>
            <a:r>
              <a:rPr lang="en-US" dirty="0"/>
              <a:t> web scanner</a:t>
            </a:r>
          </a:p>
          <a:p>
            <a:pPr algn="l"/>
            <a:r>
              <a:rPr lang="en-US" dirty="0"/>
              <a:t>		</a:t>
            </a:r>
            <a:r>
              <a:rPr lang="en-US" dirty="0" err="1"/>
              <a:t>WebSecurify</a:t>
            </a:r>
            <a:r>
              <a:rPr lang="en-US" dirty="0"/>
              <a:t> web scanner</a:t>
            </a:r>
          </a:p>
          <a:p>
            <a:pPr algn="l"/>
            <a:r>
              <a:rPr lang="en-US" dirty="0"/>
              <a:t>		</a:t>
            </a:r>
            <a:r>
              <a:rPr lang="en-US" dirty="0" err="1"/>
              <a:t>DPScan</a:t>
            </a:r>
            <a:endParaRPr lang="en-US" dirty="0"/>
          </a:p>
          <a:p>
            <a:pPr algn="l"/>
            <a:r>
              <a:rPr lang="en-US" dirty="0"/>
              <a:t>		</a:t>
            </a:r>
            <a:r>
              <a:rPr lang="en-US" dirty="0" err="1"/>
              <a:t>WPScan</a:t>
            </a:r>
            <a:endParaRPr lang="en-US" dirty="0"/>
          </a:p>
          <a:p>
            <a:pPr algn="l"/>
            <a:r>
              <a:rPr lang="en-US" dirty="0"/>
              <a:t>		</a:t>
            </a:r>
            <a:r>
              <a:rPr lang="en-US" dirty="0" err="1"/>
              <a:t>SQLMap</a:t>
            </a:r>
            <a:endParaRPr lang="en-US" dirty="0"/>
          </a:p>
          <a:p>
            <a:pPr algn="l"/>
            <a:r>
              <a:rPr lang="en-US" dirty="0"/>
              <a:t>	Paid</a:t>
            </a:r>
          </a:p>
          <a:p>
            <a:pPr algn="l"/>
            <a:r>
              <a:rPr lang="en-US" dirty="0"/>
              <a:t>		</a:t>
            </a:r>
            <a:r>
              <a:rPr lang="en-US" dirty="0" err="1"/>
              <a:t>WebInspect</a:t>
            </a:r>
            <a:endParaRPr lang="en-US" dirty="0"/>
          </a:p>
          <a:p>
            <a:pPr algn="l"/>
            <a:r>
              <a:rPr lang="en-US" dirty="0"/>
              <a:t>		</a:t>
            </a:r>
            <a:r>
              <a:rPr lang="en-US" dirty="0" err="1"/>
              <a:t>Acunetix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56877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2426" y="457201"/>
            <a:ext cx="8181974" cy="1219200"/>
          </a:xfrm>
        </p:spPr>
        <p:txBody>
          <a:bodyPr/>
          <a:lstStyle/>
          <a:p>
            <a:r>
              <a:rPr lang="en-US" dirty="0"/>
              <a:t>Lab</a:t>
            </a:r>
          </a:p>
        </p:txBody>
      </p:sp>
      <p:sp>
        <p:nvSpPr>
          <p:cNvPr id="7" name="AutoShape 4" descr="data:image/jpeg;base64,/9j/4AAQSkZJRgABAQAAAQABAAD/2wCEAAkGBhQPEBQPDxAUFBQPEBQQDxUVFRcPFBAQFRgZFBQVFBQXHCgeGBklGhQUIC8gIycpLS0tFR4yNTArNSYrLSkBCQoKDAwOFA4PFDUkHiM1NSkwLSk1LDUuNSw1KTUpNTU2KSs1KSk1Ly8pNTUpKjUpKSstNiw1LCkrNS4sLDIpNf/AABEIALAA6wMBIgACEQEDEQH/xAAcAAACAgMBAQAAAAAAAAAAAAAACAECBQYHAwT/xABMEAABAwICBQULCAgDCQAAAAABAAIDBBEFEgYHITFxEyJBdLMINDVRYXJzgZGxshQXIyUyM1XSFVJTYnWSoeFCQ/BERVRjgqLC0eP/xAAYAQEAAwEAAAAAAAAAAAAAAAAAAQUGBP/EACYRAQAABAUEAgMAAAAAAAAAAAABBAYRQkSBgsECAxITBTEhQVH/2gAMAwEAAhEDEQA/AO4oQhAIQhAIQhAIQhBCpLuV1WTceCgcv+ea/wDsW8ft/wD5LqLdyWNnRwCZ0Ljle719zy8otN8/8fLSfp9HTa97/mMfq39uFKhSu1mQhCEAhCEAhCEAhCEAhCEAoJUrzmbcEA22GxG8bN4QXzKMy1DCYJHVNYx1XUFtJLE2IF7Tma+lY5wdzdvOeXX8dujYsJV6UVAwqaPlyK2lhD5JbDM6HI2WOYNItzw5rN32g8b2oOl3UrzjFha/9/7r0QCEIQCEIQCEIQCEIQQqybjwVlWTceCiKSyN6PUmdCWJvRwCZ0KukcWjZ1Xl93AUqFKsmLCEIQCEIQCEIQCEIQCEIQCiylCD4Y8Gia6V7WWdU25c5nc+zcgvt2c0AbLbl5TaN0743QuhaWPiZA8XIL4Y75GOcDctGZ2wn/EVk0IKtZbZ/dWQhAIQhAIQoQShVDlhcS02oaUls9bAxzftNMjS8cWAkj2IM4hai3WxhZIH6Qi2+eP6lqzmG6R01VspqmGUgXIjkbIQPKAbhBkVWTceCsFWTceCiKSyN6OATOhLE3o4BM6FXSOLRs6qy+7gKVBUZlZMWshVui6CyFW6C5BZCgFCCUKuZF0FkKpcpBQShQVGZBZCrdTdBKEIQCEIQQtc0106p8Jh5Woddz7iGJts8rh4vEBsu47Bf1L7dKdI4sOpZKuc82JuwDfI87GMb5SdiUzSfSWbEql9VUOu555ovsjZ/hYwdDR/7PSgzmmGtatxIlrpTDCTshiJY2377vtPPHZ5AtLuhCAut+1G+G4PMm7Ny0Fb/qM8NweZN2bkDRBVk3HgrBVk3HgoiksjejgEzoSxN6OATOhV0ji0bOqsvu4eNZ92/wAx3uKSUlO3V/dv8x3uKSMqyYsXRdCLIC66j3PB+tX9Uk+Ji5cuodzx4Vf1ST4mIGRCCgIQcf7pDvOl6y7syl+zJgu6R7zpesu7MpfEGe0FP1pQ/wAQpej/AJzE4jQk70E8KUH8Qpe2YnECDHaSd51HVpuzckwJToaR951HVpuzckuKCQ5Nlqm8C0XoT8bkpgTZ6pvAtF6E/G5Bt6EIQCq5WVXIF87oPSszVbMOY76OlaJJR+tO8XF/NYR/OVyIlZPSjFDV1tRUk35aeSQH90uOX/tt7FjEFmt2+5d41dajYhE2pxVhfI8BzKe5a2NpGzlbbXO/d3DyrStR+i7a3EhJI3NHRM5dwIu0y3tED67u/wChM2AgwY0GoALfo+kta33EfvyrwoNXlDT1LaunpWRSszWdGXMFnDKQWXy7j4lsqEEBVk3HgrKsm48FEUlkb0cAmdCWJvRwCZ0KukcWjZ1Vl93Dyq/u3+Y73FJGU7lX92/zHe4pIyrJi0JgdUurygrcKiqKqkZJI58rXPJeCQ2RzRucBsACX5NFqNd9SQekn8v+a5BkPmhwr/gI/wCaT86yGB6BUNBLy1JSsikLSwuBeTkO0jnOPiCz+ZSCgAhSoQcg7pHvOl6y7syl8TB90j3nS9Zd2ZS+IM9oJ4UoOv0vbMTiBJrohVNhxCkmlcGsirKeSRx3NY2VjnONugAEpmxrawv8Qi9j/wAqDPaR951PVpuzckvKabHNaeGSUs8bK+IufBK1os/a5zCAPs+MpWiEEBNnqm8C0XoT8bkpibPVN4FovQn43INvQhCAXxYy8tp5nDe2GQjiGEhfavixphdTzAbzBIBxLDZAlRQgoUjv/c3UgFJVTW2vqGRk+MMZmA9sp9q7GuRdzhNehqWdLasO/mjYP/ErrqgCEIQQqybjwVlWTceCiKSyN6OATOhLE3o4BM6FXSOLRs6qy+7h5Vf3b/Md7ikjKdyr+7f5jvcUkZVkxaFbMqqbIC6ZvUH4Hb1ib3hLImb1B+B29Ym94QdHQUIKDj/dI950vWXdmUviYPuke86XrLuzKX1BIKi6LIsgLouiyEAmz1TeBaL0J+NyUxNnqm8C0XoT8bkG3oQhAKrxfYenfwVlDkCW6QYaaWqnpiCOQmki277NcQD7LH1r4F0/X3o0afERVtb9HWsDr22CZlmvbxtkPrK5gg6x3PWkAhrpaR5sKyMFnlmizED1tdJ7AmJukmoK58ErJonFskTw+Nw3te03BHrTPavNalPicbWSPbFVAASROOUSHpdET9oH9XeP6oN8Qq5l5vq2tcGF7Q598jSQHOttNmnadiD1VZNx4KwVZNx4KIpLI3o4BM6EsTejgEzoVdI4tGzqrL7uHlV/dv8AMd7ikjKdyr+7f5jvcUkZVkxaEwOqXV5QVuFRVFVSMkkc+VrnkvBIbI5o3OA2ABL8mi1Gu+pIPST+X/NcgyHzRYV+Hx/zSfnWwYHgMFDFyFLEIow4uDQSRmdvPOJKyGZQXILIUAoQcg7pHvOl6y7syl8TB90j3nS9Zd2ZS+IM9oKAcToQemvpfX9MxOA2Bv6o9gSf6CeFKD+IUvbMTiBBi9I4R8jqOaO9pugfs3JMynQ0j7zqOrTdm5JcUAE2eqbwLRehPxuSmBNnqm8C0XoT8bkG3oQhAIKEINX1h6HtxWifTEhsg+kp3HcyYA2v+6blp8jkp2IYe+nlfDMwskicWSNcLFrhvBCdhc+1m6qo8Wby0JEVUxtmvtzZgNzJbf0d0eUIFfCnMslj2js9BKYauF0TxuDhscPGx25w8oWMQZJmk1U0ZW1dQABawmkAtwzLb9ScpfjkLnkuJZNcuOYn6N28neufLftRnhuDzJuzcgaMKsm48FYKsm48FEUlkb0cAmdCWJvRwCZ0KukcWjZ1Vl93Dyq/u3+Y73FJGU7lX927zHe4pJCrJi1VbMoQgLrqPc8H61f1ST4mLl1l1DuePCr+qSfExAyIQgIKDkHdI950vWXdmUviYPuke86XrLuzKX2yDO6CeFKDr9L2zE4gSd6CD60oOv0vbMTiBBjtI+86nq03ZuSXlOhpH3nUdWm7NyS8oAJs9U3gWi9CfjclMATZ6pvAtF6E/G5Bt6EBCAQhCAUKVCD48SwiKqZyVTCyVh2lsjQ8X8YB3Hadu9aNiOofDJiSyOWEn9lIbNPkD8wXRUIOUs7nOguCaiqI6RmiF/ZGtp0Z1XUGGyCanhPKtuGyPe57gCLG22w2HxLbUKABVl3HgrXVZNx4IFkb0cAmdCWFvRwCZ4KukcWjaVVl93Cr2Aix3EWPA71qXzS4V+Hxe1/5lt6FZMW1H5pcK/D4va/8yPmlwr8Pi9r/AMy266lBqHzS4V+Hxe1/5lkME0FoqGTlqSlZFIWlhc3MTlNiRtJ8QWfQggIQUIMVjujFNXtaysgbM2NxcwOvzXEWvsI6FhTqmwr8Pi9r/wAy29BQarSasMNhkZLFQxtfE9skbgX3Y9pzNcLu6CAVtQFkIQUqIGyMdG8ZmvaWPB3FrhYj2Fan80uFfh8Xtf8AmW3oQaj80uFfh8Xtf+ZbJhuGR00TYIGBkcYsxgvZo3227d5K+tCAQhCCCtD0n0+qG136LwqlZUVLYuVmdI4sihbsNjYi5sW9I+21b4VyHEqs4Hj1RiFVFIaSvhAEzGGURSDJzXW2jazd0gi3TaB02DE+TihNY+KKWRrGvbnDWmctBcyMuPO23ttKvVYzDE/k5J4mPyGTK6RjXcm25c/KSDlABJO4WPiXCtZhFTiHymd0gpazD4jhzvkxqy4vDTkjZnYI5CS47T6totlJ9Hmz41hdHWtdIBgzWytlvG9xbypAka152jmgjMdo3lB0puntMcR/Reb6XkhJnzx8mXE25L7WblOnLbctaxjWTUU+GVdW+OmZNDWOpaZrZmzte27bOcGuN3hpJy3G69gF8cWCQjS3ZE3ZQCpG07J75eU377bPEtJqKRj8AxN7mguhxx7oj+o53JsJHqJHrUjqOi2lNXJPS007qSVs1CaiWaKZmZ02Y2ayIOuWgAAkN3gm+yy3GLEY3vdEyVjnxgGRgc1z2A7i5gN238q5HTYcIcdpIaVojtgTuSaDsa9zZHX2/vOJWvassKJxCmAfMyrp3TOrW/JMmS99lTUOmu4Ovs5hN+jpUDpesTTV9J8lFHNEXSYjHS1I5kpYHC7muG3I7+q3mTceBSwU8EbI6VkkEra6PGmtrZHtcGnnXawuJyl28237zuO1n37jwKJLI3o4BM8EsLejgEzwVdI4tGzqvL7uHzYnUmKCSVoBMcT3gHcS1pcL+TYtE0B01r66L5bWwUsVEYZHiRjy12dhsQ4Pecrdjtp8S3XHu9Z+ry/A5cY1MxYbJBJBle6smo52VbXZ+SdT5r2G3LuybvKrJi2z49rVM2GRV+HHky+ujpntkEb3taSb3aHENva48i3HSHSIw0lTNSOgllpgRkdMxjGy3AyyuzANO2+UkE7tl7rhlNh7BoxA9rQHT4qwSkEhz8pe1vT0A22L7K2gZTx6SwQtDY4zTNY0EnKOV8pv0lB3KkxpvyeGaofFE6dkezlWFhleAcjH3s/adlt69KrHIInFstRCwtYJHB8jGERk2DyHH7N7C+5cWxqGMVGDSYjDJNQHC4omtY10rflZadmRm0uN49g32G+xWI0+hiZV4y2shkdUP5CTDn5XOayDMA52YbGty5W3Oy4tvQdZx3SyWPFsMpYXsMFc2Z0tg1+drW5mFr/Fu3Ldlx7/AHjo11F/YBdhCD5sVqjDBLK0AmOJ8jQdxLWlwv5Ni53JrOqBg1JiXIxcpVVTYJG2kyNaXvbdvOvezRvJ3rfdIe9Kjq8vwOS8DQ+mjwWhxJrXComrWRyOzktLeUeNjN25rUDFVWLxQuyyzRMOVz7Pkaw8m37TrOI5o6TuCiTGoWxtmdPEI5CBHIZGNY8ncGvJs6/kK4ZrGgjbieKfLoZZJJaNjsMcGvc1ga1ud1wbBrdtzu2OvvVq2KMQYBJXwyS0IpnRytYHPby7r5AWt2knm2A2mxsg6NQaYSnHK2jllYKWlo452khrMhc2Iuc6Q9HPdv8AGtr/AE3ByTZ/lEXJPdlbJyjMjnE2Aa++Um+ywK4JrAw98mJYl8nuI4aGjlnitkdJSsEBczxty81x8w+JfXp/JDNJQVDSWYY7D+TpbQGsjiqAXAxckHttJbI25dvb5Cg7nUYpFG9kb5Y2vlvybXPa10gG05Wk3dYeIL6IZQ9oexwc1wDmuBDg5p2ggjYQR0rhtZgIfPo9R1XKPY6Koa9srTBIYjZzWPY17svNsLZt2w+JdwpKZsUbYo2hrI2BjGjc1rRYAeoIPZCEIIUOCshBQNRlV0IKWUZV6IQeeVTZXQgplUPGw8FdUl3KAsrOjgEzjVx1up+q/bU+wfrSfkXYmrilO31dHl5QamoZ6XmvT6eu9r3+/wB2SVWyspXcyymVRZeiEFLIyq6EFLKwUoQQVUhWUFBW3+rqcqsFKCmX/W9FldCDzylXClCAQhCD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9" descr="data:image/jpeg;base64,/9j/4AAQSkZJRgABAQAAAQABAAD/2wCEAAkGBhQREBQUEhIVFRIWFRQUFBUUERUUFBYVFhQVGBUUFRQXHCYeFxojGhUUHy8gIycqLCwsFx4xNTAqNSYrLCoBCQoKDgwOGg8PGiwkHyQpLCksLCwsLCwsLCwpLCksLCksLCwsLCksLCwsLCksLCwsLCksLCkpLCwsLCksLCwsLP/AABEIAOEA4QMBIgACEQEDEQH/xAAcAAABBQEBAQAAAAAAAAAAAAAAAwQFBgcCAQj/xABHEAACAQIDBAYHBAkCBAcBAAABAgMAEQQSIQUGMUETIlFhcZEHMlKBobHBFCNy0TNCYoKissLh8BVzNIOS8SREU2OTs9Il/8QAGQEAAwEBAQAAAAAAAAAAAAAAAAIDAQQF/8QAJREAAgICAwACAgIDAAAAAAAAAAECESExAxJBIlEEE5GhQmFx/9oADAMBAAIRAxEAPwDcaKKKACiiigAooooAKK8LW41E4rb4vliXpG7f1R7+f+a1tWY3RLE1H4nb0SaZsx7F1+PD41GPhpJdZnNvYXQfl86XhwiJ6qgd/E+ZraMtg23JX/Rw2Ha5/wC1JMcS3rShe5R+Q+tO6pm7O/7YraE+FkhWMJ0oiYOWLmGTLIDew4ENYDkeNMl9GP8A2WQ7MLetNIfefqTXn+ipzLH3j8qpO/G3cZHjpI4MSYkTAti0URRPmeNmzKS6k2Kq3lTzereOU7AGKjcxzPFhnzRkqQzvHnynkNWHhTU8C2i1f6Ina3mPyr0bLI9WWQfvflaq1uLj5/teOw0s8kyQHDmNpbGQdLGWYFgBccOPZVwxM4jRnb1UVnPgoJPwFK7To1U1Y3VcQvqzX7mF/nelU2xOnrxBh2obH61RdzN/sTiJsNHiYorYqKWWNos6sgiZ1+8RiRY9G1iD2VYNtb+YTB4gQTuyN0YkLCNmRVLFRnK3K8Oy2o1rXF6BNbLLht4Ym0JKHsYWHnw86klcEXBuO0aioR4VkFyARa4NuXjxFNlwLRm8Llf2TqD/AJ30lIa2WWioXD7fKnLOuU+0NVP+d16mI5AwBBBB4EG4rGqNTs6ooorDQooooAKKKKACiiigAooooAKKKKACmuO2ikQux15KOJ/ztpHae1RH1VGaQ8B2d5/Ko6DCEtnkOZz28B4VqRjZzKZMRq5yR8kHPx/v5U32xtnD4CAyzNkjBC6KWZmN7KANSTY8eyoDeT0jQwCPoj0kTySQS4iIh/s8gXjksc7C+a3AhGteudiTDamz5sJimDToOhldbENpmgxSW4hgFcHnY8jVK9Yl/RLY3GT4nZ0kmHSXDYho3aJZFXpQVJKgqbgF1HiM3dVI9HO8ZOMjX7U0seIwweRJ8RneLFIxVlUMb9fKSFGtmHs3qY9GeOxDNPFi8STJhMuHMBRQqqtss5k9ZycpFzy8RVY3j3blixWJw2Hw8jtJNDjsFJGgtDJnIkDyGwRPW4njGnbTpbQrembJWJbRxMmF2jiMQsRMeE2i0ssoZbCLFBFaMpxNwvEaC/fW2Jewva9he3C/O3deos7rYctiWaPP9qKGdXJKN0Ystl5dvjSRdDSVlQ342UmI2vs9Gd1jngxETNE+RmUKz5c2vVbOARzBNO/SfgUh2G8US2ROgRFFzYLIlh2nhzq5pgoxktGn3Yyx9UdQWAsh4qLADTspUygcx5ijtoOuyK3e3agwat0CEGTK0jO7SOxA0uzknS507zTL0jY/odlYpuZiMY8ZSI/kxqwiVfaHmKRx2zo54zHNGkkZsSrqGW44Gx5isvNs2sUVPcrcZ8M8U80/SOuFTDxRiIRiJDZ2BIJztcsL6XufdGbny4jEbSxeNjjjfDSzHCl3kKusUIWzRrazKbJcdvvrRJ4syMtyuZWXMtrrcEZhfS4veq7ujuvLs5GiE4mwwDGKMwrHIHLFmvIDZr8Ne3kBW9rsWtFS9J22ppMZBhsNK8ZieIM6OVPT4g5YlJHZGHb96rnuftuTFpNMbfZzM6YU5bM0UfVMjG+uZgSNORrLd4MBiVlwsTqRjcVJPiJOYWbEN0MSBhp91GGbQ6Zq2jZWzUw8EcMfqRoqL4KLXPedSe800qSRkbbHEkYYWIBHfTRYXhOaE3HNDqD/AJ51CekbbH2bAsVlkjndkXD9FbpHlzAqoBBuunWHMac7F/uxiMW0J+3xRxyrbrRuCrjKCWKj1CCbEXtcG1hakrFj3mix7P2qsunquOKnj7u0U9qv4nB5jmU5XHBhp5082btYk9HLpJyPJv70rRqZKUUUUowUUUUAFFFFABRRRQAVH7U2l0YyrrI3AdneaXx+NESFjx4AdpqIw0JuXfV2+A7K1Ixs9wuFy6tq54njTiqN6UulEcLffHBKz/bPs75JgCAI3vzRSSSOBIF7cQ93b21HhsDAcTj0mWRzHBMQVzKSciOTc5gB1i1rHQnS5pWLEvNFf9I25rR9Li8KpyuAcXCvE5TmXFRjlIh6x9/IveA3NxUsWIw2KwyNLh5WOFxEcSljExOYqF5R3++QngCyE6VtdRux93cPhOk+zxLH0rZ3y31OthrwUXNlGgvWqeKZjhm0Re2vR9hsVivtEufVBHJGrlI5spuply6sBYC1xfKvZViZ1RRcgKNBrppwpE4ktpHbvc+qPD2jUdtXbWGwYDTyjOfVB60jfgQcvh30uXg3CySX2lm9RNPabqj3Dia5ZGtd5LDnlAUf9RuaoG1/SVIQTGFiS9gzHO593qg93W8az/a+88+IY5pWI5XJJ8uA9wqseFshP8iMTa8Xt3BRfpJ47/tS5z5AmmB392cDYSIT3Rk/01hxZjxYnxJrzoaquBfZzv8ALfiNzO/WA5uo8YiPpTrDbxYGT1Jo79zlD8bVgnRE2Gp7Bx8hSkUVza6ppfrA2PwNuflR+lfZq/Kf0fRcZuLpKSO+zr58fjSoxLD1luO1Nf4TrXzvhNsz4dvu5CttOqxAPlWgbH38xCKplUSAi9wRcfvAWPl76nLhaLQ/IUjTY5VfgQbG/eD22PA0rVb2ZvFBivVa0nZ6sg//AF8al0xZX19V9sDh+IcvEVFqjoUkyp7F2dLj9ovjcTG8cOHZocHDIpVswPXnZTzvw77ewKjN+961xM64COUxYbpEjxuJCkqpa9sOGAsCSpBJ0vpwDVoW0cO0sLpHKY2dCqyoAWQkaMt9P80I41Vt2MMuydnSDGJHEsUjFpVbpPtGqlJcp1Dk5VCnW6jhTJ+mNeEvsjBDZ8DLPi80Cv8AdNOVUxRmwWJpSRnsb2JtpYWqUmhWVQQQdAVYG4sdQQRxBrM9tY07UxuHCQs6JgXxkeFnPRq8xkKp0o4EEZSNbMLagMTVt3Uwf+mbPijxcyKc/MhY0aV7rCh7ASe7jyFY176CZatlbSJPRyeuOB9ofn86lKgMXhs2o0cag8PdUlsvH9Iuujrow+tI0UQ9ooopTQooooAK8JtXtRm2sTZQg4tx/D/f86AGTy9NJmPqLoo+v18qh9+vtf2J/sBtMCCbfpMg1YRci+g0PEXA1tU1ELAAcqo+J2zj9muzYlftuCLM3TRKFnhBN7PHwKi/hb9YcKokTbGWwPSoRGv29AYmJjGKiW6Z7ax4iHjG9r3AGo1AI1o2huAZVf8A02bDtgcVrJFIS8UT8p8OUvZh2XFuBuNB7tTYUGNddo7M6GaVWvLA4HRzXBBEiN+jlysdSBfjx1N02JsODCIywRLEHYyOqkkZiADYnkLWA0HcKdtLKFSb2Pdn4UQQRx5iVijRMzHUhFC5m79K4J6TU6R9nAt3nsXupMydIbn9GOH7RHM/sisq9IPpCOILYfDNaHhJID+l7VU/+n/N4ccjFyZk5qCtkxvl6VBHeHA2Zh1WmsCi90Q4Mf2jp2Xqg4TZM2KJldyWYm7uWZmPjxtUbBpyB8QD86s+7mMdplSwCWPVAAAAU6j3/OutQ6LBwfs/ZLJI4bd6OwzLnsABm1A7bDgL1W8TsR1ksUIBchSeqp10sTpwrSIsNQ2zS4ZXylT6oy6rbW5voTw5UinRaXCpFGO7fRgiS+bQjKGKkHlmCGzXsPeKe7P2LEl2kGZVF7k3FxxIWwJB4i40seNW3E7Jd8lnACkMCAVbMNBa2mWxPf366NMXIMNnzZGzSDIpNmCsNb8TlXQcKO7YfqUSN2TLhyQVyJI9xlC5SByW/AnT3082jsFJhZ11HBhow8D9DTXa27ilVlgGUEFirMF0Gt0B7rm1+FrVJ7vY3poyGILroRzI06x8T2VjfqGS/wAWig7Y2A0Da6ofVbt7iORpthca8Wg1Tmp4d9uY91XDfRusia2ALHTQk6Ajtt1vOq/jpVdEVYlQre7A3LX5a6+ZNVjK1k5pw6t0OoXLqJItbcVvZwRyzdvYTbx7LXu/vuy9WYllGme3WU9jjn4/PjWfYaHrfpOjuCM1jbwa3I1KbNhdWKyLYkAK4N1bLfQkaZrX79KWUUx4TaZsWFxQAzRm6HUqDpr+sn5c6Nu7Gi2hhWhcnK1mVltmR1N1YA6XB5HvFZxsbbD4STiTCx6y+yT+uv1HPiNeN/wm0BbOhup1YDmPbHf865pRaO2E1IabE3di2cJ8VicSZZ31mxM1kAQEWRVuQo0XQcbADgBUFicRPt68cQMGy8wzzOo6XEZWvaNT6q3HHu1uerVt2zsODGpGs6dIiOJVGYgEgEa2PWUg8Kg9s78ZJPsmz4PtGKXqlVGWCC2n3jaAAdgsBwuOFYs/9Gf9Fj2Dgnw+Hjhmn6Z1uquRlZlF8gIuczBLXPO1++nMpMbiRfBh2j/PpWbbF3YxOLvi58TKm0YcQUQSJbDxBHGdEQaOjoTqpAPDtJ0xjyNY1Rqdk1FKGUEcCLiu6h9iz5WMZ8V+o+vnUxU2OmFFFFYaBNVuWbPIz+4eHL/O+pjas+WI9p6o9/H4XqBU2poispfpKgmZoWKYh8GiuZfssgWVJLjJKVscyqL2HDU3I0prs7fyRUiXCq+0Io4r4iRmC4q5c8IrljlUa6Ne462hNX/PVe23uNhcU3SMhjmvfpYG6KS/eQLE95F++qprTJtPaPd2Nm4ORhj8NC0TSoVIIMakFgSxiHVvcesNDqeOtTuIkzHIPFz2L2eJpDB4aPDQLHGMscaBVF76Dv5k/M1G7c2yMHhZJn1fiB7TtoieH0BrNsLpFY9J2+GRfskBsxA6Yj9VCNIx3kanusOdZnHHXUszSOzuSzsSzE8SSbk05girshHqjzOWbnI6hhq57lYAdd/BeHffQ+A18RVZijrRt19ntHAubieta2ouSRf3W86XkeCvDDJIxwV1DhFQmyqMx0yrY3PG558PhTuOKjE5lUZBc310J04nh3A++1c1nbRC7y7QeBFyCxYkZjY2tyA7e+q/s6d5pIo2dj17hgQGBJuWDEcePw7LVokmFDAqwBU6EHUEVAJuwiYtMqt0eUve97OjAgZiNBw53NNGSoSUW3Y22ts6cIIVPSo/VzOt2Q8eswFrcbG1xaqmmeGS4ujqbd4PMEcxWs9HUHvBu9FIC5OSQ2UNrZm4KpHfoKIz8Zk+P1FH2ttJsRlLKoZbi631BtoQSeBv51FPFT9kpJ46usHO8kZJFThtsvcX0HVzEDUlWBzW7coy99dyR01ljpibtaJXG4xJIWdC3VIvYlWXXuvyPeNKW3R3qMUoie4jY2Qtybja40sbg9motxsEd30jZJI8tnIOY+0p007LX+NRSbANns1nSWynW1lsb294PupaWh05Jpo2bZ+LsQP1W1XuPNfqKY7VEGBll2g7SKGjSKVEXMsjBgI3KgeuL5Qbga68ahN39pl0yMesLa/tDgRVshm6WPiVJBBItdW7RfS4Oo91czVM7YytFA2/vzjZOjCo2Bw8pIDlOlxhQKzGRYQcyrYcQP3qlfRiJR9oOXEfZXaN4XxVulkkKkSvb2TZTz5anWpHd7cmHCv0zM8+KPrYiYlnuRY5Bfq8SOZ76seehtaRqT2ztnIIYcVN6scUgZQRwIBqslql9hzXQr7J+B/vepsoiSooopBiG29Lqq9gv56D5GonNTrbMt5G8beQqPz1RaJvYtmozUjnr3PWmHGJa7KvL1m8F4Dzt5VmPpS2z0k6QA9WMZ2/G408l/nNaKZheRjwHVv2BRc/EnyrDtoYwzzSSnjI7N7idB7hYe6rcUcnNzyqNHEKVIwR1L7t7i4jFDMq5U9pquuE9ERtrOAfCrS5Ir05uPhm80VfdTZwlnGbVUGcjtsQAPM391aLFHUI26z7NdSZI26ZlgjzA+ubvYgfso3vtU5Ng8TEpd+hKKC7ZQ+bKou1teNga55y7PB28ceqpjmOOl1So/EY89AskQBLmMJmvY52HG2vAk0v0eKUZmEGUC5sHvYam3W42qZWxvtXplZDHIBdwFToixbQk5mvwsO7xp5s/aCzBsoYZTY5ltrcjQ6g6g8DSGIxIkjhniAZmKiLNfL97YEkDj1b0htKB8JH02KMTRB0FghJDSSKo6NRpcsRqbnjWmekriIwVOY2W3WN8un4uQql7Tj6CUSrIhsc0MdmvY8CRxAtqCT2W41MYiKTaReOHKscbA5mzXZteXC3jUdtDcOeKN5C6MERnIAOYhVJsNeNhTRpbYkrekQG1NoGdgzKqtaxKgi/ZcefnUey0sr5lDLqCLj3jSrFBuHMygmRBcA8CePvq1qJGnLRUJEptKlXqT0dS20lQn8JH1qtba2DLhmAkWwOisNVPv7a1ST0LKDWyvlihzKSCOBHGrDsxLwK3NsxY9rXIJPebCpaP0YyOobpV1APA86fYHcCeJColQi99QdL8bWNY5x+wjxST0VrDzGOQHlwNXbZOM63cwv+8ND8LVGz+j+Y6mSPt4H86jN2driSJHHAEHXs4H4GkdSWCkbi8l+zUZqQR9K9z1E6BbNUhsWW0lvaBH1HyNROenOAls4PYQfjrWM1FsoooqZQp+0pLue8sfM00zUptFuv7vqaa5qsiLFs1Gekc9cyPofA/KtMIfeHGdHgJm5lH83JA/mFUz0b7sfa8Tdh92mp/KrBvvLbZ5HaIh/GpqY9DGGAwrvzZyPKq31g2Qce3Ikyy7z7zwbKwokkBtfJFEls0jW9VewW1JPDxsDnqemTHu2ZMHh1TkHeQtbvYED+GufTE5k2lh4z6keHMgHLM8rgnyjTypxujuYMZEz9Jls1rWvSRjFR7SKTnLt1iJbQ3yn2nicCj4YxdFJI75ZM6MxjyxspIBFrubHt41sMMYmgU8nQA/vCxrNNubl/YsNLielLdCvSZbWvZhpflV83N2oJsKhHC7W7he4HupZ1XxHg5X8iqbBJfC4FDxDAN/yUZT8bVcVPLlwNVndeC+Llj5QzYy3cHnuv8NL7u7U6bEY9L6RYp0HgqRL/ADBqyRsNDPdw/cYOM8UlkQ/8jOnztSXpa2jZMFDa/SYnOV5FYUJ17szofdTbdeNhtTGISckc0zKCTYdNkk0HL1qivSBiTLtaJBwgw1/35nP9Kx0yXyQl/B/wXz0f4cR4MudMzMxP7I/sKk92ttLjsHFOBpJGrMvIEqMy+dxUHvLi/sexJyDYrhii/jkAjX+JxTf0RSZMJ0PsZSPAj871Nq05FU6qJQEwnQtJAeMMskX7qMQh965T761iVymGLjisTML8LqhIv5VRd+sF0W1JOyeOOYfiX7p/5EP71aLNg8+HKDTNEVv2ZkIv8apN2kyfGqbRmG6XpExkkkf2pIWhlt1o1ZHQn1SQWIYXsDz1v3Vcd9sOHwE7EXMcZmXxiGfj3hSPeaquxPR7PGY0kyhI8oLA+tl7ByvU36Tdrrh9mTC/XmX7PGOZaTRreCZj7u+h1a6hG2n2KvgfS3PeNTgV6O6qX6ck5bgFrZOzW1af090zDhlzDyvWEwJZUHYF+lbhD/w4/wBv+mt5IpaF4puWzN4/Szi3jDLs5MrC4P2k8D+5UFumrRx9G2hy8PP8q72MP/Bw/gFJ4OYDEi3Z9SKqopXRGU22rNJwM+ZFPaAfhS+aorYst4k8Kf5qg0dCeBbNS2Fbre40zz0vg2649/yNYMWz7fRUTnNFTopZE7V0cfhHzNM81Pt4VtIP3h5N/eorNVVok9i+auZD1T4H5UlmozVphWN9jfAn/lH+Jam/QrjQcNLH+sr3t3MND538qht4482CkHMKf4Df+mqruTvScBiRJYtGerKo4le0ftDiPeOdV69oNHO59eRNmh+lnd9maHFoLhFaKWw1CFsyP4BiwP4h31Xd095cTh5oo4yn2dnHSKUBY306rcuVa5s3akOLhzwussbDWxvb9lhxU9xsajDuPhekEgTKQc1gbC/hUlNdesi8uN9u0WcekU//AMnGf7J/mWo70YYq8DJ7JUjwIFPvSVKF2Ti8xC5oiq3IGY5lsBfie4VW/RpicsxX2ox5j/vWRXwY0nU0XvYuzuixWJkPCVw4/wDjjB+KtVF9EuIMkuIlYG2IkmmBINjmkJ07dCKu29GO6DA4qXmkEzD8QjbL8bVU/RzthRDgoWFnQZeGjKUOvcdBpWLKbNdJpFow+xOjxWIl/wDVKN5RRJ/QazzZ9sTtXFvmN2xaxZctwY8OuXMGvp1kGn7Va/tOdYopJW9WNHkPgilj8BWSeiLAlx0retlZ2P7crXNbB4bMmspGnT4ZZUKOoZCLFSAR3aGvNkbDiwxJiTLm0Op+tZr6WT02JweGJIXLNO4BINuqifKSme5GCTB4xHjZxn+7cFyQVYg8D3gUKDcbsHNKVUXD0qYTTCTj9WVoW/DMtx/FGo/eq5NN0eGz2vkiL2va+VL2v7qYbwbN+1YZo+eaN1/FHIjj+W3vp1tAWwco7IJB5Rmpt4SKJVJsyub00YiRAYNm2LC4aTEZl1/ZVASPeKqWMbE4ycT42QMy/o41Fo4x2KvLlrqTbUmltjH/AMNF+BflS0hrrjBLRxy5JPA3biPEfOtsh/4cf7f9NYix1HiPnW3Q/wDDj/b/AKaTl8H4PTEdl7WRcChuCyoAVvrfgB/eo7YEt5QTxJJPneoXDH7tfAVKbAPXJ7AavVI5HK5GpbCb7pPCpLNUXskWjUdij5U9zVzPZ2rQvmpxs8/eL7/kaYZqe7IF5R3Bj8LfWsYyJ7o68qU+xUVGy1Ff3uisQf2j/EL/AEqt5qu29WFzRMR7N/epv8r1Q81VhlEp7Fs1Gakc9GenEGWMS4kU8Dr7mGv1rLWiKOynipK+RtWqYzQg8j1T79R8fnWfbz4TJPm5P8xofhaq8bObmVoa4TMrZ45Hif24naNvNSKlhtjHsLf6lirf7zX873qFgepGF6pKKZHj5JLFno2Isj55pJJn9qR2Y+ZJNTNmy2SR4zwDRuUYeDA3pnE9Oo3pKLW2IS7OmkUpJjcU6NoyPiJGVhxsVLWIqTCELZWZCBYMjFWXvDDUGklalRe1+XC/K4tcfEedYNdnkGzWljeOfaGNAZSLtiZXjIOhR47m6kXH0qTg3QkkyxYfHPHkyBxBK8YKkaPcEdJbhw0vUeGq1bl7PfOZjomUqL/rXI1HcLUksIpH5MdbN9H8UUvSSSy4hsuW+IlaRgovYAnldibXHbTt9zICb3kGpNg9rX4WNri3jepvPXJeodmdHVGd7Z3Gxcd2h2hjXT2RiZc477A6jwqAxOysWq/eY3HhWFuvPMFIPLU2Ola+z0z2gA0bqwLAqQVHE3HLvp1P7QkofTMqghEaKg4KAB7qTkap3FbrTqCQFbuVtfiBUZithzqLmI8baWY+Skmrpo5XFrwiZnphPj8SL2xuKt2DES2t2WzcKczvUbO9UpPZBzcdDTLlAA5VLbuRXP4mA917n4CoaZvjVs3VwuoPsj4n+3zoZsVbResLoKWzU3jNhXWeuY7RbNU1uxFmkJ/Cvmf7VX81XDc7DdQN2kt7h1R9aSWEPDZaaKKKgdA2x8WZD3fLn8KzDGwdHIyH9Uke7kfK1auRVD302flZZBw9Rvmp8rj3CqcbzRLkWLK9mozUhnoz1cgdzpmUjt/wGqxvBg+liOnXHwYfn9asmeo/aEdutyOjfRvpTREkrRnUbU+glrrbeByOWHA8fHtplFJXQsnFJUyaikp3HJURDNT2OWlaKRkSSPSyvTBJaWWSkoomOw9adslrQRjMpARRdRYHTsrKRJVk3S23kfomPVc9Tufs9/zt21OcbRbjlTL50lcmSm3S1yZqhR02LtJSDy0k0tISTVtGWdSy1D7a2sIYy548FHa3IU6mnrP97to558oOiDL3ZuLfQe6qwjbI8k+qshcTPck8zrTCV67lkplPJyHE11aPPS7MUwy5nvyFaLsDCZEF+J1Piaqe7ezMzA20X4n+1XuAWFSm/Dp41bsdhq9zUjnrzPUi45jBYgDiSAPE6CtN2NhBHGAOQCj3Dj53qi7p4EyTZraJw/EdF+p9wrR40sAOyo8j8L8a9OqKKKkVCo7bezhNEyngRa/Z7Le41I14RQsA8mM4iIxuyMLMpII7xSeerhvzsI/pkGqi0nevJ/dwPd4VSc9dcXas45Lq6Fs9eObi1JZ6M9MKQ20sFplPA+qf6TVSxOHMbWPCtCnQMCDwqvbU2fybhyb6HvqkWQnH0r8ctO4p6YzwlDY0JLVDnqtExHNS6zVDpPS6YmsoZTJYTV0JqjVxFdielop2LlsDeSUypG7Z1a4u2rDQm+bnw51amxFZ9unrMW9hfi2nyvVsbFVGccnVxy+OR++IppiMYFBJIAGpJOgpjiNoqoJZgAONyBVO2/vP0oKR6R8yeLWPwFEYWZPlUUSO1t8+KwjuznT3qv5+VU+Wa9cPLTSbFchqfgKukonH8uR5Op8Rbx5Cl9l7PLt3niewUns/ZzO3aeZ7KumytmiMfPvrG/SiXiH2zMGEUADhUiGpuptXWepMusC2evVNzYak6CkM9WncnYhkfpmHVU2S/N+beC/PwrG6VjRVui27sbI6CJQfW4t+M8fIWHuqbrlEsLV1XI3Z2JUFFFFYaFFFFACWIgDCxHnw14g91ZTvVsA4WS6g9CxOU+yeaH6do8DWt0y2psxJ42R1urCxHyIPIjkaeEurEnDsjFc9Gen28OwXwkmVtUN8j20Ydh7GHMVFZ661k4njDF89JyqGFjXGejPWmEPtDZWmguOzmPA/Sq9Pgyt8vvHMe7lV4JpnisAr8Rr28D50yZOUPopYltx0pVZalsXsQ8rHx0PnURNs4ryK/L4U9kml6KCauumpkY2HAg1yWfsHxosP1rxl/wBhERwjSzN1mPM9nkPrTPaO92UkRAE+0b28tKqsm152XKTceH1pqWc8wPD+9JXpbNUmSWO2m0zZnNzawsAABTCTFgc7nsFcLg2btPyp9hdiMeVviaa2J1it5I4ln7hUns7YpblYfH+1TOC2Kq62ue01LxQAUo+XjwRwGzwgFhUkulIhq9z0rHWBfPRnpDPT3ZGy5MTKI4xrxZj6qr7TH/L1mjVkebA2M2KlCi4Qau3sr+Z4D+1a3s/BLEgVRYAAAdgFNNg7DTDRBEHeSeLNzZvy5VK1yzn2Z2ccOqCiiiplAooooAKKKKACiiigBltTZSTxskihlPEfIg8iO2sm3n3TkwbZtXhJ0e3DsVxyPfwPwrZqTnw6uCGAIIsQRcEHkQeIp4TcSc+NSPn7PRnq+7z+jU6yYTxMJP8A9bH+U+fKs+njZGKupVhoVYEEHvBrrjJS0ccouOxTPRnpvno6SmEsXJpJ4ga56SjpKAEJdnKeIHlTdtjp7Ip/0lGetsWkR3+jJ2UomylHIeVPc9HSUWFITTBgUusYFcZ6OkoNwLhq9z03z0dJWG2OM9GekFJJAAJJ0AAuSewDnV53Z9G8klnxV0TiIxpI34j+oPj4UspKOxoxctEHu/u9LjHsgsgPXkI6q937Tdw+HGtb2HsCPCxhEHeSfWY+0x+nKneCwCRIERQqqLBVFgP87ac1yzm5HZDjUQoooqZUKKKKACiiigAooooAKKKKACiiigDwiovbW7MGLW00YYjgw0dfwuNfdwqVorU6MavZk23PRXNHdsMwlX2Gskg9/qt8PCqVjMLJC2WVGRvZdSp91+NfR1N8XgI5VyyIrr7LqGHkatHma2QlwJ6PnPpKOkrZNo+i3By6qrwn/wBt9P8Ape48rVW8b6GnH6LEqe6SMr/EpPyqy5Ysg+GaM/6SjpKtOI9FWOXgsT/hlt/OFpm/o52gP/LE+EsR/rpu8fsn0n9EF0lHSVOr6OtoH/yxHjLEP66dQei3HtxSNPxTL/Rmo7x+w6S+isdJR0lX3B+huU/pcTGvciM582y1YtneifCR2MnSTH9t8q/9KW+JNK+WKHXDNmRwRs7BUVmY8FVSzHwA1q4bE9GOJmsZrQJ2HrSHwQGw95HhWrYDZMUC5YY0jXsRQt/G3H306AqMuZvReP46WyD2Dufh8ILxpd+cj9aQ+B4KO4WqcAr2iott7OhJLQUUUVhoUUUUAFFFFABRRRQAUUUUAFFFFABRRRQAUUUUAFFFFABRRRQB5XtFFABRRRQAUUUUAFFFFABRRRQAUUUUAFFFFABRRRQAUUUUAf/Z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124244" y="762000"/>
            <a:ext cx="8867356" cy="5638800"/>
          </a:xfrm>
          <a:prstGeom prst="rect">
            <a:avLst/>
          </a:prstGeom>
        </p:spPr>
        <p:txBody>
          <a:bodyPr vert="horz" tIns="0" rIns="45720" bIns="0" anchor="b">
            <a:normAutofit/>
          </a:bodyPr>
          <a:lstStyle>
            <a:lvl1pPr marL="0" indent="0" algn="r" rtl="0" eaLnBrk="1" latinLnBrk="0" hangingPunct="1">
              <a:spcBef>
                <a:spcPct val="20000"/>
              </a:spcBef>
              <a:buClr>
                <a:schemeClr val="accent1"/>
              </a:buClr>
              <a:buSzPct val="80000"/>
              <a:buFont typeface="Wingdings 2"/>
              <a:buNone/>
              <a:defRPr kumimoji="0"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2"/>
              <a:buNone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Arial"/>
              <a:buNone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1" latinLnBrk="0" hangingPunct="1">
              <a:spcBef>
                <a:spcPct val="20000"/>
              </a:spcBef>
              <a:buClr>
                <a:schemeClr val="accent3"/>
              </a:buClr>
              <a:buSzPct val="90000"/>
              <a:buFont typeface="Wingdings 2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1" latinLnBrk="0" hangingPunct="1">
              <a:spcBef>
                <a:spcPct val="20000"/>
              </a:spcBef>
              <a:buClr>
                <a:schemeClr val="accent4"/>
              </a:buClr>
              <a:buSzPct val="100000"/>
              <a:buFont typeface="Arial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/>
              <a:buNone/>
              <a:defRPr kumimoji="0"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ct val="20000"/>
              </a:spcBef>
              <a:buClr>
                <a:schemeClr val="accent6"/>
              </a:buClr>
              <a:buSzPct val="100000"/>
              <a:buFont typeface="Arial"/>
              <a:buNone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None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None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23598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2426" y="457201"/>
            <a:ext cx="8181974" cy="1219200"/>
          </a:xfrm>
        </p:spPr>
        <p:txBody>
          <a:bodyPr>
            <a:normAutofit/>
          </a:bodyPr>
          <a:lstStyle/>
          <a:p>
            <a:r>
              <a:rPr lang="en-US" dirty="0"/>
              <a:t>Project 1 Reminder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41842" y="1219200"/>
            <a:ext cx="8497358" cy="5029200"/>
          </a:xfrm>
        </p:spPr>
        <p:txBody>
          <a:bodyPr>
            <a:normAutofit fontScale="92500" lnSpcReduction="10000"/>
          </a:bodyPr>
          <a:lstStyle/>
          <a:p>
            <a:pPr algn="l"/>
            <a:r>
              <a:rPr lang="en-US" dirty="0"/>
              <a:t>Discuss a network attack/data breach/cyber incident that has been in the news over the past couple years.  In your presentation, provide the following:</a:t>
            </a:r>
          </a:p>
          <a:p>
            <a:pPr algn="l"/>
            <a:r>
              <a:rPr lang="en-US" dirty="0"/>
              <a:t> </a:t>
            </a:r>
          </a:p>
          <a:p>
            <a:pPr algn="l"/>
            <a:r>
              <a:rPr lang="en-US" dirty="0"/>
              <a:t>1.  Outline the systems that were attacked and what the weaknesses were (technical, human, or other).  Include CVE information if applicable.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2.  Identify (if known) the attack tool(s) used in the incident.  If not known, hypothesize what the tool would need to accomplish in order to carry out the attack.  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3.  Discuss what would have prevented or slowed the attack.  If the attack is traced to a CVE, include the published remediation/patch information from the vendor and or mitigation that could be implemented.</a:t>
            </a:r>
          </a:p>
          <a:p>
            <a:pPr algn="l"/>
            <a:r>
              <a:rPr lang="en-US" dirty="0"/>
              <a:t> </a:t>
            </a:r>
          </a:p>
          <a:p>
            <a:pPr algn="l"/>
            <a:r>
              <a:rPr lang="en-US" dirty="0"/>
              <a:t>This presentation should be about 10-15 minutes, which would have been given in class on March 13.  The presentation should accompany a paper, approximately 5-7 pages in length.</a:t>
            </a:r>
          </a:p>
        </p:txBody>
      </p:sp>
      <p:sp>
        <p:nvSpPr>
          <p:cNvPr id="7" name="AutoShape 4" descr="data:image/jpeg;base64,/9j/4AAQSkZJRgABAQAAAQABAAD/2wCEAAkGBhQPEBQPDxAUFBQPEBQQDxUVFRcPFBAQFRgZFBQVFBQXHCgeGBklGhQUIC8gIycpLS0tFR4yNTArNSYrLSkBCQoKDAwOFA4PFDUkHiM1NSkwLSk1LDUuNSw1KTUpNTU2KSs1KSk1Ly8pNTUpKjUpKSstNiw1LCkrNS4sLDIpNf/AABEIALAA6wMBIgACEQEDEQH/xAAcAAACAgMBAQAAAAAAAAAAAAAACAECBQYHAwT/xABMEAABAwICBQULCAgDCQAAAAABAAIDBBEFEgYHITFxEyJBdLMINDVRYXJzgZGxshQXIyUyM1XSFVJTYnWSoeFCQ/BERVRjgqLC0eP/xAAYAQEAAwEAAAAAAAAAAAAAAAAAAQUGBP/EACYRAQAABAUEAgMAAAAAAAAAAAABBAYRQkSBgsECAxITBTEhQVH/2gAMAwEAAhEDEQA/AO4oQhAIQhAIQhAIQhBCpLuV1WTceCgcv+ea/wDsW8ft/wD5LqLdyWNnRwCZ0Ljle719zy8otN8/8fLSfp9HTa97/mMfq39uFKhSu1mQhCEAhCEAhCEAhCEAhCEAoJUrzmbcEA22GxG8bN4QXzKMy1DCYJHVNYx1XUFtJLE2IF7Tma+lY5wdzdvOeXX8dujYsJV6UVAwqaPlyK2lhD5JbDM6HI2WOYNItzw5rN32g8b2oOl3UrzjFha/9/7r0QCEIQCEIQCEIQCEIQQqybjwVlWTceCiKSyN6PUmdCWJvRwCZ0KukcWjZ1Xl93AUqFKsmLCEIQCEIQCEIQCEIQCEIQCiylCD4Y8Gia6V7WWdU25c5nc+zcgvt2c0AbLbl5TaN0743QuhaWPiZA8XIL4Y75GOcDctGZ2wn/EVk0IKtZbZ/dWQhAIQhAIQoQShVDlhcS02oaUls9bAxzftNMjS8cWAkj2IM4hai3WxhZIH6Qi2+eP6lqzmG6R01VspqmGUgXIjkbIQPKAbhBkVWTceCsFWTceCiKSyN6OATOhLE3o4BM6FXSOLRs6qy+7gKVBUZlZMWshVui6CyFW6C5BZCgFCCUKuZF0FkKpcpBQShQVGZBZCrdTdBKEIQCEIQQtc0106p8Jh5Woddz7iGJts8rh4vEBsu47Bf1L7dKdI4sOpZKuc82JuwDfI87GMb5SdiUzSfSWbEql9VUOu555ovsjZ/hYwdDR/7PSgzmmGtatxIlrpTDCTshiJY2377vtPPHZ5AtLuhCAut+1G+G4PMm7Ny0Fb/qM8NweZN2bkDRBVk3HgrBVk3HgoiksjejgEzoSxN6OATOhV0ji0bOqsvu4eNZ92/wAx3uKSUlO3V/dv8x3uKSMqyYsXRdCLIC66j3PB+tX9Uk+Ji5cuodzx4Vf1ST4mIGRCCgIQcf7pDvOl6y7syl+zJgu6R7zpesu7MpfEGe0FP1pQ/wAQpej/AJzE4jQk70E8KUH8Qpe2YnECDHaSd51HVpuzckwJToaR951HVpuzckuKCQ5Nlqm8C0XoT8bkpgTZ6pvAtF6E/G5Bt6EIQCq5WVXIF87oPSszVbMOY76OlaJJR+tO8XF/NYR/OVyIlZPSjFDV1tRUk35aeSQH90uOX/tt7FjEFmt2+5d41dajYhE2pxVhfI8BzKe5a2NpGzlbbXO/d3DyrStR+i7a3EhJI3NHRM5dwIu0y3tED67u/wChM2AgwY0GoALfo+kta33EfvyrwoNXlDT1LaunpWRSszWdGXMFnDKQWXy7j4lsqEEBVk3HgrKsm48FEUlkb0cAmdCWJvRwCZ0KukcWjZ1Vl93Dyq/u3+Y73FJGU7lX92/zHe4pIyrJi0JgdUurygrcKiqKqkZJI58rXPJeCQ2RzRucBsACX5NFqNd9SQekn8v+a5BkPmhwr/gI/wCaT86yGB6BUNBLy1JSsikLSwuBeTkO0jnOPiCz+ZSCgAhSoQcg7pHvOl6y7syl8TB90j3nS9Zd2ZS+IM9oJ4UoOv0vbMTiBJrohVNhxCkmlcGsirKeSRx3NY2VjnONugAEpmxrawv8Qi9j/wAqDPaR951PVpuzckvKabHNaeGSUs8bK+IufBK1os/a5zCAPs+MpWiEEBNnqm8C0XoT8bkpibPVN4FovQn43INvQhCAXxYy8tp5nDe2GQjiGEhfavixphdTzAbzBIBxLDZAlRQgoUjv/c3UgFJVTW2vqGRk+MMZmA9sp9q7GuRdzhNehqWdLasO/mjYP/ErrqgCEIQQqybjwVlWTceCiKSyN6OATOhLE3o4BM6FXSOLRs6qy+7h5Vf3b/Md7ikjKdyr+7f5jvcUkZVkxaFbMqqbIC6ZvUH4Hb1ib3hLImb1B+B29Ym94QdHQUIKDj/dI950vWXdmUviYPuke86XrLuzKX1BIKi6LIsgLouiyEAmz1TeBaL0J+NyUxNnqm8C0XoT8bkG3oQhAKrxfYenfwVlDkCW6QYaaWqnpiCOQmki277NcQD7LH1r4F0/X3o0afERVtb9HWsDr22CZlmvbxtkPrK5gg6x3PWkAhrpaR5sKyMFnlmizED1tdJ7AmJukmoK58ErJonFskTw+Nw3te03BHrTPavNalPicbWSPbFVAASROOUSHpdET9oH9XeP6oN8Qq5l5vq2tcGF7Q598jSQHOttNmnadiD1VZNx4KwVZNx4KIpLI3o4BM6EsTejgEzoVdI4tGzqrL7uHlV/dv8AMd7ikjKdyr+7f5jvcUkZVkxaEwOqXV5QVuFRVFVSMkkc+VrnkvBIbI5o3OA2ABL8mi1Gu+pIPST+X/NcgyHzRYV+Hx/zSfnWwYHgMFDFyFLEIow4uDQSRmdvPOJKyGZQXILIUAoQcg7pHvOl6y7syl8TB90j3nS9Zd2ZS+IM9oKAcToQemvpfX9MxOA2Bv6o9gSf6CeFKD+IUvbMTiBBi9I4R8jqOaO9pugfs3JMynQ0j7zqOrTdm5JcUAE2eqbwLRehPxuSmBNnqm8C0XoT8bkG3oQhAIKEINX1h6HtxWifTEhsg+kp3HcyYA2v+6blp8jkp2IYe+nlfDMwskicWSNcLFrhvBCdhc+1m6qo8Wby0JEVUxtmvtzZgNzJbf0d0eUIFfCnMslj2js9BKYauF0TxuDhscPGx25w8oWMQZJmk1U0ZW1dQABawmkAtwzLb9ScpfjkLnkuJZNcuOYn6N28neufLftRnhuDzJuzcgaMKsm48FYKsm48FEUlkb0cAmdCWJvRwCZ0KukcWjZ1Vl93Dyq/u3+Y73FJGU7lX927zHe4pJCrJi1VbMoQgLrqPc8H61f1ST4mLl1l1DuePCr+qSfExAyIQgIKDkHdI950vWXdmUviYPuke86XrLuzKX2yDO6CeFKDr9L2zE4gSd6CD60oOv0vbMTiBBjtI+86nq03ZuSXlOhpH3nUdWm7NyS8oAJs9U3gWi9CfjclMATZ6pvAtF6E/G5Bt6EBCAQhCAUKVCD48SwiKqZyVTCyVh2lsjQ8X8YB3Hadu9aNiOofDJiSyOWEn9lIbNPkD8wXRUIOUs7nOguCaiqI6RmiF/ZGtp0Z1XUGGyCanhPKtuGyPe57gCLG22w2HxLbUKABVl3HgrXVZNx4IFkb0cAmdCWFvRwCZ4KukcWjaVVl93Cr2Aix3EWPA71qXzS4V+Hxe1/5lt6FZMW1H5pcK/D4va/8yPmlwr8Pi9r/AMy266lBqHzS4V+Hxe1/5lkME0FoqGTlqSlZFIWlhc3MTlNiRtJ8QWfQggIQUIMVjujFNXtaysgbM2NxcwOvzXEWvsI6FhTqmwr8Pi9r/wAy29BQarSasMNhkZLFQxtfE9skbgX3Y9pzNcLu6CAVtQFkIQUqIGyMdG8ZmvaWPB3FrhYj2Fan80uFfh8Xtf8AmW3oQaj80uFfh8Xtf+ZbJhuGR00TYIGBkcYsxgvZo3227d5K+tCAQhCCCtD0n0+qG136LwqlZUVLYuVmdI4sihbsNjYi5sW9I+21b4VyHEqs4Hj1RiFVFIaSvhAEzGGURSDJzXW2jazd0gi3TaB02DE+TihNY+KKWRrGvbnDWmctBcyMuPO23ttKvVYzDE/k5J4mPyGTK6RjXcm25c/KSDlABJO4WPiXCtZhFTiHymd0gpazD4jhzvkxqy4vDTkjZnYI5CS47T6totlJ9Hmz41hdHWtdIBgzWytlvG9xbypAka152jmgjMdo3lB0puntMcR/Reb6XkhJnzx8mXE25L7WblOnLbctaxjWTUU+GVdW+OmZNDWOpaZrZmzte27bOcGuN3hpJy3G69gF8cWCQjS3ZE3ZQCpG07J75eU377bPEtJqKRj8AxN7mguhxx7oj+o53JsJHqJHrUjqOi2lNXJPS007qSVs1CaiWaKZmZ02Y2ayIOuWgAAkN3gm+yy3GLEY3vdEyVjnxgGRgc1z2A7i5gN238q5HTYcIcdpIaVojtgTuSaDsa9zZHX2/vOJWvassKJxCmAfMyrp3TOrW/JMmS99lTUOmu4Ovs5hN+jpUDpesTTV9J8lFHNEXSYjHS1I5kpYHC7muG3I7+q3mTceBSwU8EbI6VkkEra6PGmtrZHtcGnnXawuJyl28237zuO1n37jwKJLI3o4BM8EsLejgEzwVdI4tGzqvL7uHzYnUmKCSVoBMcT3gHcS1pcL+TYtE0B01r66L5bWwUsVEYZHiRjy12dhsQ4Pecrdjtp8S3XHu9Z+ry/A5cY1MxYbJBJBle6smo52VbXZ+SdT5r2G3LuybvKrJi2z49rVM2GRV+HHky+ujpntkEb3taSb3aHENva48i3HSHSIw0lTNSOgllpgRkdMxjGy3AyyuzANO2+UkE7tl7rhlNh7BoxA9rQHT4qwSkEhz8pe1vT0A22L7K2gZTx6SwQtDY4zTNY0EnKOV8pv0lB3KkxpvyeGaofFE6dkezlWFhleAcjH3s/adlt69KrHIInFstRCwtYJHB8jGERk2DyHH7N7C+5cWxqGMVGDSYjDJNQHC4omtY10rflZadmRm0uN49g32G+xWI0+hiZV4y2shkdUP5CTDn5XOayDMA52YbGty5W3Oy4tvQdZx3SyWPFsMpYXsMFc2Z0tg1+drW5mFr/Fu3Ldlx7/AHjo11F/YBdhCD5sVqjDBLK0AmOJ8jQdxLWlwv5Ni53JrOqBg1JiXIxcpVVTYJG2kyNaXvbdvOvezRvJ3rfdIe9Kjq8vwOS8DQ+mjwWhxJrXComrWRyOzktLeUeNjN25rUDFVWLxQuyyzRMOVz7Pkaw8m37TrOI5o6TuCiTGoWxtmdPEI5CBHIZGNY8ncGvJs6/kK4ZrGgjbieKfLoZZJJaNjsMcGvc1ga1ud1wbBrdtzu2OvvVq2KMQYBJXwyS0IpnRytYHPby7r5AWt2knm2A2mxsg6NQaYSnHK2jllYKWlo452khrMhc2Iuc6Q9HPdv8AGtr/AE3ByTZ/lEXJPdlbJyjMjnE2Aa++Um+ywK4JrAw98mJYl8nuI4aGjlnitkdJSsEBczxty81x8w+JfXp/JDNJQVDSWYY7D+TpbQGsjiqAXAxckHttJbI25dvb5Cg7nUYpFG9kb5Y2vlvybXPa10gG05Wk3dYeIL6IZQ9oexwc1wDmuBDg5p2ggjYQR0rhtZgIfPo9R1XKPY6Koa9srTBIYjZzWPY17svNsLZt2w+JdwpKZsUbYo2hrI2BjGjc1rRYAeoIPZCEIIUOCshBQNRlV0IKWUZV6IQeeVTZXQgplUPGw8FdUl3KAsrOjgEzjVx1up+q/bU+wfrSfkXYmrilO31dHl5QamoZ6XmvT6eu9r3+/wB2SVWyspXcyymVRZeiEFLIyq6EFLKwUoQQVUhWUFBW3+rqcqsFKCmX/W9FldCDzylXClCAQhCD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9" descr="data:image/jpeg;base64,/9j/4AAQSkZJRgABAQAAAQABAAD/2wCEAAkGBhQREBQUEhIVFRIWFRQUFBUUERUUFBYVFhQVGBUUFRQXHCYeFxojGhUUHy8gIycqLCwsFx4xNTAqNSYrLCoBCQoKDgwOGg8PGiwkHyQpLCksLCwsLCwsLCwpLCksLCksLCwsLCksLCwsLCksLCwsLCksLCkpLCwsLCksLCwsLP/AABEIAOEA4QMBIgACEQEDEQH/xAAcAAABBQEBAQAAAAAAAAAAAAAAAwQFBgcCAQj/xABHEAACAQIDBAYHBAkCBAcBAAABAgMAEQQSIQUGMUETIlFhcZEHMlKBobHBFCNy0TNCYoKissLh8BVzNIOS8SREU2OTs9Il/8QAGQEAAwEBAQAAAAAAAAAAAAAAAAIDAQQF/8QAJREAAgICAwACAgIDAAAAAAAAAAECESExAxJBIlEEE5GhQmFx/9oADAMBAAIRAxEAPwDcaKKKACiiigAooooAKK8LW41E4rb4vliXpG7f1R7+f+a1tWY3RLE1H4nb0SaZsx7F1+PD41GPhpJdZnNvYXQfl86XhwiJ6qgd/E+ZraMtg23JX/Rw2Ha5/wC1JMcS3rShe5R+Q+tO6pm7O/7YraE+FkhWMJ0oiYOWLmGTLIDew4ENYDkeNMl9GP8A2WQ7MLetNIfefqTXn+ipzLH3j8qpO/G3cZHjpI4MSYkTAti0URRPmeNmzKS6k2Kq3lTzereOU7AGKjcxzPFhnzRkqQzvHnynkNWHhTU8C2i1f6Ina3mPyr0bLI9WWQfvflaq1uLj5/teOw0s8kyQHDmNpbGQdLGWYFgBccOPZVwxM4jRnb1UVnPgoJPwFK7To1U1Y3VcQvqzX7mF/nelU2xOnrxBh2obH61RdzN/sTiJsNHiYorYqKWWNos6sgiZ1+8RiRY9G1iD2VYNtb+YTB4gQTuyN0YkLCNmRVLFRnK3K8Oy2o1rXF6BNbLLht4Ym0JKHsYWHnw86klcEXBuO0aioR4VkFyARa4NuXjxFNlwLRm8Llf2TqD/AJ30lIa2WWioXD7fKnLOuU+0NVP+d16mI5AwBBBB4EG4rGqNTs6ooorDQooooAKKKKACiiigAooooAKKKKACmuO2ikQux15KOJ/ztpHae1RH1VGaQ8B2d5/Ko6DCEtnkOZz28B4VqRjZzKZMRq5yR8kHPx/v5U32xtnD4CAyzNkjBC6KWZmN7KANSTY8eyoDeT0jQwCPoj0kTySQS4iIh/s8gXjksc7C+a3AhGteudiTDamz5sJimDToOhldbENpmgxSW4hgFcHnY8jVK9Yl/RLY3GT4nZ0kmHSXDYho3aJZFXpQVJKgqbgF1HiM3dVI9HO8ZOMjX7U0seIwweRJ8RneLFIxVlUMb9fKSFGtmHs3qY9GeOxDNPFi8STJhMuHMBRQqqtss5k9ZycpFzy8RVY3j3blixWJw2Hw8jtJNDjsFJGgtDJnIkDyGwRPW4njGnbTpbQrembJWJbRxMmF2jiMQsRMeE2i0ssoZbCLFBFaMpxNwvEaC/fW2Jewva9he3C/O3deos7rYctiWaPP9qKGdXJKN0Ystl5dvjSRdDSVlQ342UmI2vs9Gd1jngxETNE+RmUKz5c2vVbOARzBNO/SfgUh2G8US2ROgRFFzYLIlh2nhzq5pgoxktGn3Yyx9UdQWAsh4qLADTspUygcx5ijtoOuyK3e3agwat0CEGTK0jO7SOxA0uzknS507zTL0jY/odlYpuZiMY8ZSI/kxqwiVfaHmKRx2zo54zHNGkkZsSrqGW44Gx5isvNs2sUVPcrcZ8M8U80/SOuFTDxRiIRiJDZ2BIJztcsL6XufdGbny4jEbSxeNjjjfDSzHCl3kKusUIWzRrazKbJcdvvrRJ4syMtyuZWXMtrrcEZhfS4veq7ujuvLs5GiE4mwwDGKMwrHIHLFmvIDZr8Ne3kBW9rsWtFS9J22ppMZBhsNK8ZieIM6OVPT4g5YlJHZGHb96rnuftuTFpNMbfZzM6YU5bM0UfVMjG+uZgSNORrLd4MBiVlwsTqRjcVJPiJOYWbEN0MSBhp91GGbQ6Zq2jZWzUw8EcMfqRoqL4KLXPedSe800qSRkbbHEkYYWIBHfTRYXhOaE3HNDqD/AJ51CekbbH2bAsVlkjndkXD9FbpHlzAqoBBuunWHMac7F/uxiMW0J+3xRxyrbrRuCrjKCWKj1CCbEXtcG1hakrFj3mix7P2qsunquOKnj7u0U9qv4nB5jmU5XHBhp5082btYk9HLpJyPJv70rRqZKUUUUowUUUUAFFFFABRRRQAVH7U2l0YyrrI3AdneaXx+NESFjx4AdpqIw0JuXfV2+A7K1Ixs9wuFy6tq54njTiqN6UulEcLffHBKz/bPs75JgCAI3vzRSSSOBIF7cQ93b21HhsDAcTj0mWRzHBMQVzKSciOTc5gB1i1rHQnS5pWLEvNFf9I25rR9Li8KpyuAcXCvE5TmXFRjlIh6x9/IveA3NxUsWIw2KwyNLh5WOFxEcSljExOYqF5R3++QngCyE6VtdRux93cPhOk+zxLH0rZ3y31OthrwUXNlGgvWqeKZjhm0Re2vR9hsVivtEufVBHJGrlI5spuply6sBYC1xfKvZViZ1RRcgKNBrppwpE4ktpHbvc+qPD2jUdtXbWGwYDTyjOfVB60jfgQcvh30uXg3CySX2lm9RNPabqj3Dia5ZGtd5LDnlAUf9RuaoG1/SVIQTGFiS9gzHO593qg93W8az/a+88+IY5pWI5XJJ8uA9wqseFshP8iMTa8Xt3BRfpJ47/tS5z5AmmB392cDYSIT3Rk/01hxZjxYnxJrzoaquBfZzv8ALfiNzO/WA5uo8YiPpTrDbxYGT1Jo79zlD8bVgnRE2Gp7Bx8hSkUVza6ppfrA2PwNuflR+lfZq/Kf0fRcZuLpKSO+zr58fjSoxLD1luO1Nf4TrXzvhNsz4dvu5CttOqxAPlWgbH38xCKplUSAi9wRcfvAWPl76nLhaLQ/IUjTY5VfgQbG/eD22PA0rVb2ZvFBivVa0nZ6sg//AF8al0xZX19V9sDh+IcvEVFqjoUkyp7F2dLj9ovjcTG8cOHZocHDIpVswPXnZTzvw77ewKjN+961xM64COUxYbpEjxuJCkqpa9sOGAsCSpBJ0vpwDVoW0cO0sLpHKY2dCqyoAWQkaMt9P80I41Vt2MMuydnSDGJHEsUjFpVbpPtGqlJcp1Dk5VCnW6jhTJ+mNeEvsjBDZ8DLPi80Cv8AdNOVUxRmwWJpSRnsb2JtpYWqUmhWVQQQdAVYG4sdQQRxBrM9tY07UxuHCQs6JgXxkeFnPRq8xkKp0o4EEZSNbMLagMTVt3Uwf+mbPijxcyKc/MhY0aV7rCh7ASe7jyFY176CZatlbSJPRyeuOB9ofn86lKgMXhs2o0cag8PdUlsvH9Iuujrow+tI0UQ9ooopTQooooAK8JtXtRm2sTZQg4tx/D/f86AGTy9NJmPqLoo+v18qh9+vtf2J/sBtMCCbfpMg1YRci+g0PEXA1tU1ELAAcqo+J2zj9muzYlftuCLM3TRKFnhBN7PHwKi/hb9YcKokTbGWwPSoRGv29AYmJjGKiW6Z7ax4iHjG9r3AGo1AI1o2huAZVf8A02bDtgcVrJFIS8UT8p8OUvZh2XFuBuNB7tTYUGNddo7M6GaVWvLA4HRzXBBEiN+jlysdSBfjx1N02JsODCIywRLEHYyOqkkZiADYnkLWA0HcKdtLKFSb2Pdn4UQQRx5iVijRMzHUhFC5m79K4J6TU6R9nAt3nsXupMydIbn9GOH7RHM/sisq9IPpCOILYfDNaHhJID+l7VU/+n/N4ccjFyZk5qCtkxvl6VBHeHA2Zh1WmsCi90Q4Mf2jp2Xqg4TZM2KJldyWYm7uWZmPjxtUbBpyB8QD86s+7mMdplSwCWPVAAAAU6j3/OutQ6LBwfs/ZLJI4bd6OwzLnsABm1A7bDgL1W8TsR1ksUIBchSeqp10sTpwrSIsNQ2zS4ZXylT6oy6rbW5voTw5UinRaXCpFGO7fRgiS+bQjKGKkHlmCGzXsPeKe7P2LEl2kGZVF7k3FxxIWwJB4i40seNW3E7Jd8lnACkMCAVbMNBa2mWxPf366NMXIMNnzZGzSDIpNmCsNb8TlXQcKO7YfqUSN2TLhyQVyJI9xlC5SByW/AnT3082jsFJhZ11HBhow8D9DTXa27ilVlgGUEFirMF0Gt0B7rm1+FrVJ7vY3poyGILroRzI06x8T2VjfqGS/wAWig7Y2A0Da6ofVbt7iORpthca8Wg1Tmp4d9uY91XDfRusia2ALHTQk6Ajtt1vOq/jpVdEVYlQre7A3LX5a6+ZNVjK1k5pw6t0OoXLqJItbcVvZwRyzdvYTbx7LXu/vuy9WYllGme3WU9jjn4/PjWfYaHrfpOjuCM1jbwa3I1KbNhdWKyLYkAK4N1bLfQkaZrX79KWUUx4TaZsWFxQAzRm6HUqDpr+sn5c6Nu7Gi2hhWhcnK1mVltmR1N1YA6XB5HvFZxsbbD4STiTCx6y+yT+uv1HPiNeN/wm0BbOhup1YDmPbHf865pRaO2E1IabE3di2cJ8VicSZZ31mxM1kAQEWRVuQo0XQcbADgBUFicRPt68cQMGy8wzzOo6XEZWvaNT6q3HHu1uerVt2zsODGpGs6dIiOJVGYgEgEa2PWUg8Kg9s78ZJPsmz4PtGKXqlVGWCC2n3jaAAdgsBwuOFYs/9Gf9Fj2Dgnw+Hjhmn6Z1uquRlZlF8gIuczBLXPO1++nMpMbiRfBh2j/PpWbbF3YxOLvi58TKm0YcQUQSJbDxBHGdEQaOjoTqpAPDtJ0xjyNY1Rqdk1FKGUEcCLiu6h9iz5WMZ8V+o+vnUxU2OmFFFFYaBNVuWbPIz+4eHL/O+pjas+WI9p6o9/H4XqBU2poispfpKgmZoWKYh8GiuZfssgWVJLjJKVscyqL2HDU3I0prs7fyRUiXCq+0Io4r4iRmC4q5c8IrljlUa6Ne462hNX/PVe23uNhcU3SMhjmvfpYG6KS/eQLE95F++qprTJtPaPd2Nm4ORhj8NC0TSoVIIMakFgSxiHVvcesNDqeOtTuIkzHIPFz2L2eJpDB4aPDQLHGMscaBVF76Dv5k/M1G7c2yMHhZJn1fiB7TtoieH0BrNsLpFY9J2+GRfskBsxA6Yj9VCNIx3kanusOdZnHHXUszSOzuSzsSzE8SSbk05girshHqjzOWbnI6hhq57lYAdd/BeHffQ+A18RVZijrRt19ntHAubieta2ouSRf3W86XkeCvDDJIxwV1DhFQmyqMx0yrY3PG558PhTuOKjE5lUZBc310J04nh3A++1c1nbRC7y7QeBFyCxYkZjY2tyA7e+q/s6d5pIo2dj17hgQGBJuWDEcePw7LVokmFDAqwBU6EHUEVAJuwiYtMqt0eUve97OjAgZiNBw53NNGSoSUW3Y22ts6cIIVPSo/VzOt2Q8eswFrcbG1xaqmmeGS4ujqbd4PMEcxWs9HUHvBu9FIC5OSQ2UNrZm4KpHfoKIz8Zk+P1FH2ttJsRlLKoZbi631BtoQSeBv51FPFT9kpJ46usHO8kZJFThtsvcX0HVzEDUlWBzW7coy99dyR01ljpibtaJXG4xJIWdC3VIvYlWXXuvyPeNKW3R3qMUoie4jY2Qtybja40sbg9motxsEd30jZJI8tnIOY+0p007LX+NRSbANns1nSWynW1lsb294PupaWh05Jpo2bZ+LsQP1W1XuPNfqKY7VEGBll2g7SKGjSKVEXMsjBgI3KgeuL5Qbga68ahN39pl0yMesLa/tDgRVshm6WPiVJBBItdW7RfS4Oo91czVM7YytFA2/vzjZOjCo2Bw8pIDlOlxhQKzGRYQcyrYcQP3qlfRiJR9oOXEfZXaN4XxVulkkKkSvb2TZTz5anWpHd7cmHCv0zM8+KPrYiYlnuRY5Bfq8SOZ76seehtaRqT2ztnIIYcVN6scUgZQRwIBqslql9hzXQr7J+B/vepsoiSooopBiG29Lqq9gv56D5GonNTrbMt5G8beQqPz1RaJvYtmozUjnr3PWmHGJa7KvL1m8F4Dzt5VmPpS2z0k6QA9WMZ2/G408l/nNaKZheRjwHVv2BRc/EnyrDtoYwzzSSnjI7N7idB7hYe6rcUcnNzyqNHEKVIwR1L7t7i4jFDMq5U9pquuE9ERtrOAfCrS5Ir05uPhm80VfdTZwlnGbVUGcjtsQAPM391aLFHUI26z7NdSZI26ZlgjzA+ubvYgfso3vtU5Ng8TEpd+hKKC7ZQ+bKou1teNga55y7PB28ceqpjmOOl1So/EY89AskQBLmMJmvY52HG2vAk0v0eKUZmEGUC5sHvYam3W42qZWxvtXplZDHIBdwFToixbQk5mvwsO7xp5s/aCzBsoYZTY5ltrcjQ6g6g8DSGIxIkjhniAZmKiLNfL97YEkDj1b0htKB8JH02KMTRB0FghJDSSKo6NRpcsRqbnjWmekriIwVOY2W3WN8un4uQql7Tj6CUSrIhsc0MdmvY8CRxAtqCT2W41MYiKTaReOHKscbA5mzXZteXC3jUdtDcOeKN5C6MERnIAOYhVJsNeNhTRpbYkrekQG1NoGdgzKqtaxKgi/ZcefnUey0sr5lDLqCLj3jSrFBuHMygmRBcA8CePvq1qJGnLRUJEptKlXqT0dS20lQn8JH1qtba2DLhmAkWwOisNVPv7a1ST0LKDWyvlihzKSCOBHGrDsxLwK3NsxY9rXIJPebCpaP0YyOobpV1APA86fYHcCeJColQi99QdL8bWNY5x+wjxST0VrDzGOQHlwNXbZOM63cwv+8ND8LVGz+j+Y6mSPt4H86jN2driSJHHAEHXs4H4GkdSWCkbi8l+zUZqQR9K9z1E6BbNUhsWW0lvaBH1HyNROenOAls4PYQfjrWM1FsoooqZQp+0pLue8sfM00zUptFuv7vqaa5qsiLFs1Gekc9cyPofA/KtMIfeHGdHgJm5lH83JA/mFUz0b7sfa8Tdh92mp/KrBvvLbZ5HaIh/GpqY9DGGAwrvzZyPKq31g2Qce3Ikyy7z7zwbKwokkBtfJFEls0jW9VewW1JPDxsDnqemTHu2ZMHh1TkHeQtbvYED+GufTE5k2lh4z6keHMgHLM8rgnyjTypxujuYMZEz9Jls1rWvSRjFR7SKTnLt1iJbQ3yn2nicCj4YxdFJI75ZM6MxjyxspIBFrubHt41sMMYmgU8nQA/vCxrNNubl/YsNLielLdCvSZbWvZhpflV83N2oJsKhHC7W7he4HupZ1XxHg5X8iqbBJfC4FDxDAN/yUZT8bVcVPLlwNVndeC+Llj5QzYy3cHnuv8NL7u7U6bEY9L6RYp0HgqRL/ADBqyRsNDPdw/cYOM8UlkQ/8jOnztSXpa2jZMFDa/SYnOV5FYUJ17szofdTbdeNhtTGISckc0zKCTYdNkk0HL1qivSBiTLtaJBwgw1/35nP9Kx0yXyQl/B/wXz0f4cR4MudMzMxP7I/sKk92ttLjsHFOBpJGrMvIEqMy+dxUHvLi/sexJyDYrhii/jkAjX+JxTf0RSZMJ0PsZSPAj871Nq05FU6qJQEwnQtJAeMMskX7qMQh965T761iVymGLjisTML8LqhIv5VRd+sF0W1JOyeOOYfiX7p/5EP71aLNg8+HKDTNEVv2ZkIv8apN2kyfGqbRmG6XpExkkkf2pIWhlt1o1ZHQn1SQWIYXsDz1v3Vcd9sOHwE7EXMcZmXxiGfj3hSPeaquxPR7PGY0kyhI8oLA+tl7ByvU36Tdrrh9mTC/XmX7PGOZaTRreCZj7u+h1a6hG2n2KvgfS3PeNTgV6O6qX6ck5bgFrZOzW1af090zDhlzDyvWEwJZUHYF+lbhD/w4/wBv+mt5IpaF4puWzN4/Szi3jDLs5MrC4P2k8D+5UFumrRx9G2hy8PP8q72MP/Bw/gFJ4OYDEi3Z9SKqopXRGU22rNJwM+ZFPaAfhS+aorYst4k8Kf5qg0dCeBbNS2Fbre40zz0vg2649/yNYMWz7fRUTnNFTopZE7V0cfhHzNM81Pt4VtIP3h5N/eorNVVok9i+auZD1T4H5UlmozVphWN9jfAn/lH+Jam/QrjQcNLH+sr3t3MND538qht4482CkHMKf4Df+mqruTvScBiRJYtGerKo4le0ftDiPeOdV69oNHO59eRNmh+lnd9maHFoLhFaKWw1CFsyP4BiwP4h31Xd095cTh5oo4yn2dnHSKUBY306rcuVa5s3akOLhzwussbDWxvb9lhxU9xsajDuPhekEgTKQc1gbC/hUlNdesi8uN9u0WcekU//AMnGf7J/mWo70YYq8DJ7JUjwIFPvSVKF2Ti8xC5oiq3IGY5lsBfie4VW/RpicsxX2ox5j/vWRXwY0nU0XvYuzuixWJkPCVw4/wDjjB+KtVF9EuIMkuIlYG2IkmmBINjmkJ07dCKu29GO6DA4qXmkEzD8QjbL8bVU/RzthRDgoWFnQZeGjKUOvcdBpWLKbNdJpFow+xOjxWIl/wDVKN5RRJ/QazzZ9sTtXFvmN2xaxZctwY8OuXMGvp1kGn7Va/tOdYopJW9WNHkPgilj8BWSeiLAlx0retlZ2P7crXNbB4bMmspGnT4ZZUKOoZCLFSAR3aGvNkbDiwxJiTLm0Op+tZr6WT02JweGJIXLNO4BINuqifKSme5GCTB4xHjZxn+7cFyQVYg8D3gUKDcbsHNKVUXD0qYTTCTj9WVoW/DMtx/FGo/eq5NN0eGz2vkiL2va+VL2v7qYbwbN+1YZo+eaN1/FHIjj+W3vp1tAWwco7IJB5Rmpt4SKJVJsyub00YiRAYNm2LC4aTEZl1/ZVASPeKqWMbE4ycT42QMy/o41Fo4x2KvLlrqTbUmltjH/AMNF+BflS0hrrjBLRxy5JPA3biPEfOtsh/4cf7f9NYix1HiPnW3Q/wDDj/b/AKaTl8H4PTEdl7WRcChuCyoAVvrfgB/eo7YEt5QTxJJPneoXDH7tfAVKbAPXJ7AavVI5HK5GpbCb7pPCpLNUXskWjUdij5U9zVzPZ2rQvmpxs8/eL7/kaYZqe7IF5R3Bj8LfWsYyJ7o68qU+xUVGy1Ff3uisQf2j/EL/AEqt5qu29WFzRMR7N/epv8r1Q81VhlEp7Fs1Gakc9GenEGWMS4kU8Dr7mGv1rLWiKOynipK+RtWqYzQg8j1T79R8fnWfbz4TJPm5P8xofhaq8bObmVoa4TMrZ45Hif24naNvNSKlhtjHsLf6lirf7zX873qFgepGF6pKKZHj5JLFno2Isj55pJJn9qR2Y+ZJNTNmy2SR4zwDRuUYeDA3pnE9Oo3pKLW2IS7OmkUpJjcU6NoyPiJGVhxsVLWIqTCELZWZCBYMjFWXvDDUGklalRe1+XC/K4tcfEedYNdnkGzWljeOfaGNAZSLtiZXjIOhR47m6kXH0qTg3QkkyxYfHPHkyBxBK8YKkaPcEdJbhw0vUeGq1bl7PfOZjomUqL/rXI1HcLUksIpH5MdbN9H8UUvSSSy4hsuW+IlaRgovYAnldibXHbTt9zICb3kGpNg9rX4WNri3jepvPXJeodmdHVGd7Z3Gxcd2h2hjXT2RiZc477A6jwqAxOysWq/eY3HhWFuvPMFIPLU2Ola+z0z2gA0bqwLAqQVHE3HLvp1P7QkofTMqghEaKg4KAB7qTkap3FbrTqCQFbuVtfiBUZithzqLmI8baWY+Skmrpo5XFrwiZnphPj8SL2xuKt2DES2t2WzcKczvUbO9UpPZBzcdDTLlAA5VLbuRXP4mA917n4CoaZvjVs3VwuoPsj4n+3zoZsVbResLoKWzU3jNhXWeuY7RbNU1uxFmkJ/Cvmf7VX81XDc7DdQN2kt7h1R9aSWEPDZaaKKKgdA2x8WZD3fLn8KzDGwdHIyH9Uke7kfK1auRVD302flZZBw9Rvmp8rj3CqcbzRLkWLK9mozUhnoz1cgdzpmUjt/wGqxvBg+liOnXHwYfn9asmeo/aEdutyOjfRvpTREkrRnUbU+glrrbeByOWHA8fHtplFJXQsnFJUyaikp3HJURDNT2OWlaKRkSSPSyvTBJaWWSkoomOw9adslrQRjMpARRdRYHTsrKRJVk3S23kfomPVc9Tufs9/zt21OcbRbjlTL50lcmSm3S1yZqhR02LtJSDy0k0tISTVtGWdSy1D7a2sIYy548FHa3IU6mnrP97to558oOiDL3ZuLfQe6qwjbI8k+qshcTPck8zrTCV67lkplPJyHE11aPPS7MUwy5nvyFaLsDCZEF+J1Piaqe7ezMzA20X4n+1XuAWFSm/Dp41bsdhq9zUjnrzPUi45jBYgDiSAPE6CtN2NhBHGAOQCj3Dj53qi7p4EyTZraJw/EdF+p9wrR40sAOyo8j8L8a9OqKKKkVCo7bezhNEyngRa/Z7Le41I14RQsA8mM4iIxuyMLMpII7xSeerhvzsI/pkGqi0nevJ/dwPd4VSc9dcXas45Lq6Fs9eObi1JZ6M9MKQ20sFplPA+qf6TVSxOHMbWPCtCnQMCDwqvbU2fybhyb6HvqkWQnH0r8ctO4p6YzwlDY0JLVDnqtExHNS6zVDpPS6YmsoZTJYTV0JqjVxFdielop2LlsDeSUypG7Z1a4u2rDQm+bnw51amxFZ9unrMW9hfi2nyvVsbFVGccnVxy+OR++IppiMYFBJIAGpJOgpjiNoqoJZgAONyBVO2/vP0oKR6R8yeLWPwFEYWZPlUUSO1t8+KwjuznT3qv5+VU+Wa9cPLTSbFchqfgKukonH8uR5Op8Rbx5Cl9l7PLt3niewUns/ZzO3aeZ7KumytmiMfPvrG/SiXiH2zMGEUADhUiGpuptXWepMusC2evVNzYak6CkM9WncnYhkfpmHVU2S/N+beC/PwrG6VjRVui27sbI6CJQfW4t+M8fIWHuqbrlEsLV1XI3Z2JUFFFFYaFFFFACWIgDCxHnw14g91ZTvVsA4WS6g9CxOU+yeaH6do8DWt0y2psxJ42R1urCxHyIPIjkaeEurEnDsjFc9Gen28OwXwkmVtUN8j20Ydh7GHMVFZ661k4njDF89JyqGFjXGejPWmEPtDZWmguOzmPA/Sq9Pgyt8vvHMe7lV4JpnisAr8Rr28D50yZOUPopYltx0pVZalsXsQ8rHx0PnURNs4ryK/L4U9kml6KCauumpkY2HAg1yWfsHxosP1rxl/wBhERwjSzN1mPM9nkPrTPaO92UkRAE+0b28tKqsm152XKTceH1pqWc8wPD+9JXpbNUmSWO2m0zZnNzawsAABTCTFgc7nsFcLg2btPyp9hdiMeVviaa2J1it5I4ln7hUns7YpblYfH+1TOC2Kq62ue01LxQAUo+XjwRwGzwgFhUkulIhq9z0rHWBfPRnpDPT3ZGy5MTKI4xrxZj6qr7TH/L1mjVkebA2M2KlCi4Qau3sr+Z4D+1a3s/BLEgVRYAAAdgFNNg7DTDRBEHeSeLNzZvy5VK1yzn2Z2ccOqCiiiplAooooAKKKKACiiigBltTZSTxskihlPEfIg8iO2sm3n3TkwbZtXhJ0e3DsVxyPfwPwrZqTnw6uCGAIIsQRcEHkQeIp4TcSc+NSPn7PRnq+7z+jU6yYTxMJP8A9bH+U+fKs+njZGKupVhoVYEEHvBrrjJS0ccouOxTPRnpvno6SmEsXJpJ4ga56SjpKAEJdnKeIHlTdtjp7Ip/0lGetsWkR3+jJ2UomylHIeVPc9HSUWFITTBgUusYFcZ6OkoNwLhq9z03z0dJWG2OM9GekFJJAAJJ0AAuSewDnV53Z9G8klnxV0TiIxpI34j+oPj4UspKOxoxctEHu/u9LjHsgsgPXkI6q937Tdw+HGtb2HsCPCxhEHeSfWY+0x+nKneCwCRIERQqqLBVFgP87ac1yzm5HZDjUQoooqZUKKKKACiiigAooooAKKKKACiiigDwiovbW7MGLW00YYjgw0dfwuNfdwqVorU6MavZk23PRXNHdsMwlX2Gskg9/qt8PCqVjMLJC2WVGRvZdSp91+NfR1N8XgI5VyyIrr7LqGHkatHma2QlwJ6PnPpKOkrZNo+i3By6qrwn/wBt9P8Ape48rVW8b6GnH6LEqe6SMr/EpPyqy5Ysg+GaM/6SjpKtOI9FWOXgsT/hlt/OFpm/o52gP/LE+EsR/rpu8fsn0n9EF0lHSVOr6OtoH/yxHjLEP66dQei3HtxSNPxTL/Rmo7x+w6S+isdJR0lX3B+huU/pcTGvciM582y1YtneifCR2MnSTH9t8q/9KW+JNK+WKHXDNmRwRs7BUVmY8FVSzHwA1q4bE9GOJmsZrQJ2HrSHwQGw95HhWrYDZMUC5YY0jXsRQt/G3H306AqMuZvReP46WyD2Dufh8ILxpd+cj9aQ+B4KO4WqcAr2iott7OhJLQUUUVhoUUUUAFFFFABRRRQAUUUUAFFFFABRRRQAUUUUAFFFFABRRRQB5XtFFABRRRQAUUUUAFFFFABRRRQAUUUUAFFFFABRRRQAUUUUAf/Z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17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2426" y="457201"/>
            <a:ext cx="8181974" cy="1219200"/>
          </a:xfrm>
        </p:spPr>
        <p:txBody>
          <a:bodyPr>
            <a:normAutofit/>
          </a:bodyPr>
          <a:lstStyle/>
          <a:p>
            <a:r>
              <a:rPr lang="en-US" dirty="0"/>
              <a:t>Where are we?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41842" y="1371600"/>
            <a:ext cx="8181974" cy="5029200"/>
          </a:xfrm>
        </p:spPr>
        <p:txBody>
          <a:bodyPr>
            <a:normAutofit fontScale="85000" lnSpcReduction="10000"/>
          </a:bodyPr>
          <a:lstStyle/>
          <a:p>
            <a:pPr algn="l"/>
            <a:r>
              <a:rPr lang="en-US" dirty="0"/>
              <a:t>Phase 1 provided us with information on our target</a:t>
            </a:r>
          </a:p>
          <a:p>
            <a:pPr algn="l"/>
            <a:r>
              <a:rPr lang="en-US" dirty="0"/>
              <a:t>	Network Ranges</a:t>
            </a:r>
          </a:p>
          <a:p>
            <a:pPr algn="l"/>
            <a:r>
              <a:rPr lang="en-US" dirty="0"/>
              <a:t>	Key systems of interest</a:t>
            </a:r>
          </a:p>
          <a:p>
            <a:pPr algn="l"/>
            <a:r>
              <a:rPr lang="en-US" dirty="0"/>
              <a:t>	Technologies Used</a:t>
            </a:r>
          </a:p>
          <a:p>
            <a:pPr algn="l"/>
            <a:r>
              <a:rPr lang="en-US" dirty="0"/>
              <a:t>	Insight into potential attack vectors</a:t>
            </a:r>
          </a:p>
          <a:p>
            <a:pPr algn="l"/>
            <a:r>
              <a:rPr lang="en-US" dirty="0"/>
              <a:t>	Insight into potential passwords</a:t>
            </a:r>
          </a:p>
          <a:p>
            <a:pPr algn="l"/>
            <a:r>
              <a:rPr lang="en-US" dirty="0"/>
              <a:t>	</a:t>
            </a:r>
          </a:p>
          <a:p>
            <a:pPr algn="l"/>
            <a:r>
              <a:rPr lang="en-US" dirty="0"/>
              <a:t>….Now that we’ve walked around the neighborhood and checked out the houses and driveways, let’s jiggle some door knobs and push on some windows…..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Phase 2 provided us additional information on our target</a:t>
            </a:r>
          </a:p>
          <a:p>
            <a:pPr algn="l"/>
            <a:r>
              <a:rPr lang="en-US" dirty="0"/>
              <a:t>	Active systems</a:t>
            </a:r>
          </a:p>
          <a:p>
            <a:pPr algn="l"/>
            <a:r>
              <a:rPr lang="en-US" dirty="0"/>
              <a:t>	Ports/Services</a:t>
            </a:r>
          </a:p>
          <a:p>
            <a:pPr algn="l"/>
            <a:r>
              <a:rPr lang="en-US" dirty="0"/>
              <a:t>	Versions of applications running</a:t>
            </a:r>
          </a:p>
          <a:p>
            <a:pPr algn="l"/>
            <a:r>
              <a:rPr lang="en-US" dirty="0"/>
              <a:t>	Versions of Operating Systems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….Now that we’ve found some open doors and loose windows, lets see if they are in fact access points into the houses….</a:t>
            </a:r>
          </a:p>
        </p:txBody>
      </p:sp>
      <p:sp>
        <p:nvSpPr>
          <p:cNvPr id="7" name="AutoShape 4" descr="data:image/jpeg;base64,/9j/4AAQSkZJRgABAQAAAQABAAD/2wCEAAkGBhQPEBQPDxAUFBQPEBQQDxUVFRcPFBAQFRgZFBQVFBQXHCgeGBklGhQUIC8gIycpLS0tFR4yNTArNSYrLSkBCQoKDAwOFA4PFDUkHiM1NSkwLSk1LDUuNSw1KTUpNTU2KSs1KSk1Ly8pNTUpKjUpKSstNiw1LCkrNS4sLDIpNf/AABEIALAA6wMBIgACEQEDEQH/xAAcAAACAgMBAQAAAAAAAAAAAAAACAECBQYHAwT/xABMEAABAwICBQULCAgDCQAAAAABAAIDBBEFEgYHITFxEyJBdLMINDVRYXJzgZGxshQXIyUyM1XSFVJTYnWSoeFCQ/BERVRjgqLC0eP/xAAYAQEAAwEAAAAAAAAAAAAAAAAAAQUGBP/EACYRAQAABAUEAgMAAAAAAAAAAAABBAYRQkSBgsECAxITBTEhQVH/2gAMAwEAAhEDEQA/AO4oQhAIQhAIQhAIQhBCpLuV1WTceCgcv+ea/wDsW8ft/wD5LqLdyWNnRwCZ0Ljle719zy8otN8/8fLSfp9HTa97/mMfq39uFKhSu1mQhCEAhCEAhCEAhCEAhCEAoJUrzmbcEA22GxG8bN4QXzKMy1DCYJHVNYx1XUFtJLE2IF7Tma+lY5wdzdvOeXX8dujYsJV6UVAwqaPlyK2lhD5JbDM6HI2WOYNItzw5rN32g8b2oOl3UrzjFha/9/7r0QCEIQCEIQCEIQCEIQQqybjwVlWTceCiKSyN6PUmdCWJvRwCZ0KukcWjZ1Xl93AUqFKsmLCEIQCEIQCEIQCEIQCEIQCiylCD4Y8Gia6V7WWdU25c5nc+zcgvt2c0AbLbl5TaN0743QuhaWPiZA8XIL4Y75GOcDctGZ2wn/EVk0IKtZbZ/dWQhAIQhAIQoQShVDlhcS02oaUls9bAxzftNMjS8cWAkj2IM4hai3WxhZIH6Qi2+eP6lqzmG6R01VspqmGUgXIjkbIQPKAbhBkVWTceCsFWTceCiKSyN6OATOhLE3o4BM6FXSOLRs6qy+7gKVBUZlZMWshVui6CyFW6C5BZCgFCCUKuZF0FkKpcpBQShQVGZBZCrdTdBKEIQCEIQQtc0106p8Jh5Woddz7iGJts8rh4vEBsu47Bf1L7dKdI4sOpZKuc82JuwDfI87GMb5SdiUzSfSWbEql9VUOu555ovsjZ/hYwdDR/7PSgzmmGtatxIlrpTDCTshiJY2377vtPPHZ5AtLuhCAut+1G+G4PMm7Ny0Fb/qM8NweZN2bkDRBVk3HgrBVk3HgoiksjejgEzoSxN6OATOhV0ji0bOqsvu4eNZ92/wAx3uKSUlO3V/dv8x3uKSMqyYsXRdCLIC66j3PB+tX9Uk+Ji5cuodzx4Vf1ST4mIGRCCgIQcf7pDvOl6y7syl+zJgu6R7zpesu7MpfEGe0FP1pQ/wAQpej/AJzE4jQk70E8KUH8Qpe2YnECDHaSd51HVpuzckwJToaR951HVpuzckuKCQ5Nlqm8C0XoT8bkpgTZ6pvAtF6E/G5Bt6EIQCq5WVXIF87oPSszVbMOY76OlaJJR+tO8XF/NYR/OVyIlZPSjFDV1tRUk35aeSQH90uOX/tt7FjEFmt2+5d41dajYhE2pxVhfI8BzKe5a2NpGzlbbXO/d3DyrStR+i7a3EhJI3NHRM5dwIu0y3tED67u/wChM2AgwY0GoALfo+kta33EfvyrwoNXlDT1LaunpWRSszWdGXMFnDKQWXy7j4lsqEEBVk3HgrKsm48FEUlkb0cAmdCWJvRwCZ0KukcWjZ1Vl93Dyq/u3+Y73FJGU7lX92/zHe4pIyrJi0JgdUurygrcKiqKqkZJI58rXPJeCQ2RzRucBsACX5NFqNd9SQekn8v+a5BkPmhwr/gI/wCaT86yGB6BUNBLy1JSsikLSwuBeTkO0jnOPiCz+ZSCgAhSoQcg7pHvOl6y7syl8TB90j3nS9Zd2ZS+IM9oJ4UoOv0vbMTiBJrohVNhxCkmlcGsirKeSRx3NY2VjnONugAEpmxrawv8Qi9j/wAqDPaR951PVpuzckvKabHNaeGSUs8bK+IufBK1os/a5zCAPs+MpWiEEBNnqm8C0XoT8bkpibPVN4FovQn43INvQhCAXxYy8tp5nDe2GQjiGEhfavixphdTzAbzBIBxLDZAlRQgoUjv/c3UgFJVTW2vqGRk+MMZmA9sp9q7GuRdzhNehqWdLasO/mjYP/ErrqgCEIQQqybjwVlWTceCiKSyN6OATOhLE3o4BM6FXSOLRs6qy+7h5Vf3b/Md7ikjKdyr+7f5jvcUkZVkxaFbMqqbIC6ZvUH4Hb1ib3hLImb1B+B29Ym94QdHQUIKDj/dI950vWXdmUviYPuke86XrLuzKX1BIKi6LIsgLouiyEAmz1TeBaL0J+NyUxNnqm8C0XoT8bkG3oQhAKrxfYenfwVlDkCW6QYaaWqnpiCOQmki277NcQD7LH1r4F0/X3o0afERVtb9HWsDr22CZlmvbxtkPrK5gg6x3PWkAhrpaR5sKyMFnlmizED1tdJ7AmJukmoK58ErJonFskTw+Nw3te03BHrTPavNalPicbWSPbFVAASROOUSHpdET9oH9XeP6oN8Qq5l5vq2tcGF7Q598jSQHOttNmnadiD1VZNx4KwVZNx4KIpLI3o4BM6EsTejgEzoVdI4tGzqrL7uHlV/dv8AMd7ikjKdyr+7f5jvcUkZVkxaEwOqXV5QVuFRVFVSMkkc+VrnkvBIbI5o3OA2ABL8mi1Gu+pIPST+X/NcgyHzRYV+Hx/zSfnWwYHgMFDFyFLEIow4uDQSRmdvPOJKyGZQXILIUAoQcg7pHvOl6y7syl8TB90j3nS9Zd2ZS+IM9oKAcToQemvpfX9MxOA2Bv6o9gSf6CeFKD+IUvbMTiBBi9I4R8jqOaO9pugfs3JMynQ0j7zqOrTdm5JcUAE2eqbwLRehPxuSmBNnqm8C0XoT8bkG3oQhAIKEINX1h6HtxWifTEhsg+kp3HcyYA2v+6blp8jkp2IYe+nlfDMwskicWSNcLFrhvBCdhc+1m6qo8Wby0JEVUxtmvtzZgNzJbf0d0eUIFfCnMslj2js9BKYauF0TxuDhscPGx25w8oWMQZJmk1U0ZW1dQABawmkAtwzLb9ScpfjkLnkuJZNcuOYn6N28neufLftRnhuDzJuzcgaMKsm48FYKsm48FEUlkb0cAmdCWJvRwCZ0KukcWjZ1Vl93Dyq/u3+Y73FJGU7lX927zHe4pJCrJi1VbMoQgLrqPc8H61f1ST4mLl1l1DuePCr+qSfExAyIQgIKDkHdI950vWXdmUviYPuke86XrLuzKX2yDO6CeFKDr9L2zE4gSd6CD60oOv0vbMTiBBjtI+86nq03ZuSXlOhpH3nUdWm7NyS8oAJs9U3gWi9CfjclMATZ6pvAtF6E/G5Bt6EBCAQhCAUKVCD48SwiKqZyVTCyVh2lsjQ8X8YB3Hadu9aNiOofDJiSyOWEn9lIbNPkD8wXRUIOUs7nOguCaiqI6RmiF/ZGtp0Z1XUGGyCanhPKtuGyPe57gCLG22w2HxLbUKABVl3HgrXVZNx4IFkb0cAmdCWFvRwCZ4KukcWjaVVl93Cr2Aix3EWPA71qXzS4V+Hxe1/5lt6FZMW1H5pcK/D4va/8yPmlwr8Pi9r/AMy266lBqHzS4V+Hxe1/5lkME0FoqGTlqSlZFIWlhc3MTlNiRtJ8QWfQggIQUIMVjujFNXtaysgbM2NxcwOvzXEWvsI6FhTqmwr8Pi9r/wAy29BQarSasMNhkZLFQxtfE9skbgX3Y9pzNcLu6CAVtQFkIQUqIGyMdG8ZmvaWPB3FrhYj2Fan80uFfh8Xtf8AmW3oQaj80uFfh8Xtf+ZbJhuGR00TYIGBkcYsxgvZo3227d5K+tCAQhCCCtD0n0+qG136LwqlZUVLYuVmdI4sihbsNjYi5sW9I+21b4VyHEqs4Hj1RiFVFIaSvhAEzGGURSDJzXW2jazd0gi3TaB02DE+TihNY+KKWRrGvbnDWmctBcyMuPO23ttKvVYzDE/k5J4mPyGTK6RjXcm25c/KSDlABJO4WPiXCtZhFTiHymd0gpazD4jhzvkxqy4vDTkjZnYI5CS47T6totlJ9Hmz41hdHWtdIBgzWytlvG9xbypAka152jmgjMdo3lB0puntMcR/Reb6XkhJnzx8mXE25L7WblOnLbctaxjWTUU+GVdW+OmZNDWOpaZrZmzte27bOcGuN3hpJy3G69gF8cWCQjS3ZE3ZQCpG07J75eU377bPEtJqKRj8AxN7mguhxx7oj+o53JsJHqJHrUjqOi2lNXJPS007qSVs1CaiWaKZmZ02Y2ayIOuWgAAkN3gm+yy3GLEY3vdEyVjnxgGRgc1z2A7i5gN238q5HTYcIcdpIaVojtgTuSaDsa9zZHX2/vOJWvassKJxCmAfMyrp3TOrW/JMmS99lTUOmu4Ovs5hN+jpUDpesTTV9J8lFHNEXSYjHS1I5kpYHC7muG3I7+q3mTceBSwU8EbI6VkkEra6PGmtrZHtcGnnXawuJyl28237zuO1n37jwKJLI3o4BM8EsLejgEzwVdI4tGzqvL7uHzYnUmKCSVoBMcT3gHcS1pcL+TYtE0B01r66L5bWwUsVEYZHiRjy12dhsQ4Pecrdjtp8S3XHu9Z+ry/A5cY1MxYbJBJBle6smo52VbXZ+SdT5r2G3LuybvKrJi2z49rVM2GRV+HHky+ujpntkEb3taSb3aHENva48i3HSHSIw0lTNSOgllpgRkdMxjGy3AyyuzANO2+UkE7tl7rhlNh7BoxA9rQHT4qwSkEhz8pe1vT0A22L7K2gZTx6SwQtDY4zTNY0EnKOV8pv0lB3KkxpvyeGaofFE6dkezlWFhleAcjH3s/adlt69KrHIInFstRCwtYJHB8jGERk2DyHH7N7C+5cWxqGMVGDSYjDJNQHC4omtY10rflZadmRm0uN49g32G+xWI0+hiZV4y2shkdUP5CTDn5XOayDMA52YbGty5W3Oy4tvQdZx3SyWPFsMpYXsMFc2Z0tg1+drW5mFr/Fu3Ldlx7/AHjo11F/YBdhCD5sVqjDBLK0AmOJ8jQdxLWlwv5Ni53JrOqBg1JiXIxcpVVTYJG2kyNaXvbdvOvezRvJ3rfdIe9Kjq8vwOS8DQ+mjwWhxJrXComrWRyOzktLeUeNjN25rUDFVWLxQuyyzRMOVz7Pkaw8m37TrOI5o6TuCiTGoWxtmdPEI5CBHIZGNY8ncGvJs6/kK4ZrGgjbieKfLoZZJJaNjsMcGvc1ga1ud1wbBrdtzu2OvvVq2KMQYBJXwyS0IpnRytYHPby7r5AWt2knm2A2mxsg6NQaYSnHK2jllYKWlo452khrMhc2Iuc6Q9HPdv8AGtr/AE3ByTZ/lEXJPdlbJyjMjnE2Aa++Um+ywK4JrAw98mJYl8nuI4aGjlnitkdJSsEBczxty81x8w+JfXp/JDNJQVDSWYY7D+TpbQGsjiqAXAxckHttJbI25dvb5Cg7nUYpFG9kb5Y2vlvybXPa10gG05Wk3dYeIL6IZQ9oexwc1wDmuBDg5p2ggjYQR0rhtZgIfPo9R1XKPY6Koa9srTBIYjZzWPY17svNsLZt2w+JdwpKZsUbYo2hrI2BjGjc1rRYAeoIPZCEIIUOCshBQNRlV0IKWUZV6IQeeVTZXQgplUPGw8FdUl3KAsrOjgEzjVx1up+q/bU+wfrSfkXYmrilO31dHl5QamoZ6XmvT6eu9r3+/wB2SVWyspXcyymVRZeiEFLIyq6EFLKwUoQQVUhWUFBW3+rqcqsFKCmX/W9FldCDzylXClCAQhCD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9" descr="data:image/jpeg;base64,/9j/4AAQSkZJRgABAQAAAQABAAD/2wCEAAkGBhQREBQUEhIVFRIWFRQUFBUUERUUFBYVFhQVGBUUFRQXHCYeFxojGhUUHy8gIycqLCwsFx4xNTAqNSYrLCoBCQoKDgwOGg8PGiwkHyQpLCksLCwsLCwsLCwpLCksLCksLCwsLCksLCwsLCksLCwsLCksLCkpLCwsLCksLCwsLP/AABEIAOEA4QMBIgACEQEDEQH/xAAcAAABBQEBAQAAAAAAAAAAAAAAAwQFBgcCAQj/xABHEAACAQIDBAYHBAkCBAcBAAABAgMAEQQSIQUGMUETIlFhcZEHMlKBobHBFCNy0TNCYoKissLh8BVzNIOS8SREU2OTs9Il/8QAGQEAAwEBAQAAAAAAAAAAAAAAAAIDAQQF/8QAJREAAgICAwACAgIDAAAAAAAAAAECESExAxJBIlEEE5GhQmFx/9oADAMBAAIRAxEAPwDcaKKKACiiigAooooAKK8LW41E4rb4vliXpG7f1R7+f+a1tWY3RLE1H4nb0SaZsx7F1+PD41GPhpJdZnNvYXQfl86XhwiJ6qgd/E+ZraMtg23JX/Rw2Ha5/wC1JMcS3rShe5R+Q+tO6pm7O/7YraE+FkhWMJ0oiYOWLmGTLIDew4ENYDkeNMl9GP8A2WQ7MLetNIfefqTXn+ipzLH3j8qpO/G3cZHjpI4MSYkTAti0URRPmeNmzKS6k2Kq3lTzereOU7AGKjcxzPFhnzRkqQzvHnynkNWHhTU8C2i1f6Ina3mPyr0bLI9WWQfvflaq1uLj5/teOw0s8kyQHDmNpbGQdLGWYFgBccOPZVwxM4jRnb1UVnPgoJPwFK7To1U1Y3VcQvqzX7mF/nelU2xOnrxBh2obH61RdzN/sTiJsNHiYorYqKWWNos6sgiZ1+8RiRY9G1iD2VYNtb+YTB4gQTuyN0YkLCNmRVLFRnK3K8Oy2o1rXF6BNbLLht4Ym0JKHsYWHnw86klcEXBuO0aioR4VkFyARa4NuXjxFNlwLRm8Llf2TqD/AJ30lIa2WWioXD7fKnLOuU+0NVP+d16mI5AwBBBB4EG4rGqNTs6ooorDQooooAKKKKACiiigAooooAKKKKACmuO2ikQux15KOJ/ztpHae1RH1VGaQ8B2d5/Ko6DCEtnkOZz28B4VqRjZzKZMRq5yR8kHPx/v5U32xtnD4CAyzNkjBC6KWZmN7KANSTY8eyoDeT0jQwCPoj0kTySQS4iIh/s8gXjksc7C+a3AhGteudiTDamz5sJimDToOhldbENpmgxSW4hgFcHnY8jVK9Yl/RLY3GT4nZ0kmHSXDYho3aJZFXpQVJKgqbgF1HiM3dVI9HO8ZOMjX7U0seIwweRJ8RneLFIxVlUMb9fKSFGtmHs3qY9GeOxDNPFi8STJhMuHMBRQqqtss5k9ZycpFzy8RVY3j3blixWJw2Hw8jtJNDjsFJGgtDJnIkDyGwRPW4njGnbTpbQrembJWJbRxMmF2jiMQsRMeE2i0ssoZbCLFBFaMpxNwvEaC/fW2Jewva9he3C/O3deos7rYctiWaPP9qKGdXJKN0Ystl5dvjSRdDSVlQ342UmI2vs9Gd1jngxETNE+RmUKz5c2vVbOARzBNO/SfgUh2G8US2ROgRFFzYLIlh2nhzq5pgoxktGn3Yyx9UdQWAsh4qLADTspUygcx5ijtoOuyK3e3agwat0CEGTK0jO7SOxA0uzknS507zTL0jY/odlYpuZiMY8ZSI/kxqwiVfaHmKRx2zo54zHNGkkZsSrqGW44Gx5isvNs2sUVPcrcZ8M8U80/SOuFTDxRiIRiJDZ2BIJztcsL6XufdGbny4jEbSxeNjjjfDSzHCl3kKusUIWzRrazKbJcdvvrRJ4syMtyuZWXMtrrcEZhfS4veq7ujuvLs5GiE4mwwDGKMwrHIHLFmvIDZr8Ne3kBW9rsWtFS9J22ppMZBhsNK8ZieIM6OVPT4g5YlJHZGHb96rnuftuTFpNMbfZzM6YU5bM0UfVMjG+uZgSNORrLd4MBiVlwsTqRjcVJPiJOYWbEN0MSBhp91GGbQ6Zq2jZWzUw8EcMfqRoqL4KLXPedSe800qSRkbbHEkYYWIBHfTRYXhOaE3HNDqD/AJ51CekbbH2bAsVlkjndkXD9FbpHlzAqoBBuunWHMac7F/uxiMW0J+3xRxyrbrRuCrjKCWKj1CCbEXtcG1hakrFj3mix7P2qsunquOKnj7u0U9qv4nB5jmU5XHBhp5082btYk9HLpJyPJv70rRqZKUUUUowUUUUAFFFFABRRRQAVH7U2l0YyrrI3AdneaXx+NESFjx4AdpqIw0JuXfV2+A7K1Ixs9wuFy6tq54njTiqN6UulEcLffHBKz/bPs75JgCAI3vzRSSSOBIF7cQ93b21HhsDAcTj0mWRzHBMQVzKSciOTc5gB1i1rHQnS5pWLEvNFf9I25rR9Li8KpyuAcXCvE5TmXFRjlIh6x9/IveA3NxUsWIw2KwyNLh5WOFxEcSljExOYqF5R3++QngCyE6VtdRux93cPhOk+zxLH0rZ3y31OthrwUXNlGgvWqeKZjhm0Re2vR9hsVivtEufVBHJGrlI5spuply6sBYC1xfKvZViZ1RRcgKNBrppwpE4ktpHbvc+qPD2jUdtXbWGwYDTyjOfVB60jfgQcvh30uXg3CySX2lm9RNPabqj3Dia5ZGtd5LDnlAUf9RuaoG1/SVIQTGFiS9gzHO593qg93W8az/a+88+IY5pWI5XJJ8uA9wqseFshP8iMTa8Xt3BRfpJ47/tS5z5AmmB392cDYSIT3Rk/01hxZjxYnxJrzoaquBfZzv8ALfiNzO/WA5uo8YiPpTrDbxYGT1Jo79zlD8bVgnRE2Gp7Bx8hSkUVza6ppfrA2PwNuflR+lfZq/Kf0fRcZuLpKSO+zr58fjSoxLD1luO1Nf4TrXzvhNsz4dvu5CttOqxAPlWgbH38xCKplUSAi9wRcfvAWPl76nLhaLQ/IUjTY5VfgQbG/eD22PA0rVb2ZvFBivVa0nZ6sg//AF8al0xZX19V9sDh+IcvEVFqjoUkyp7F2dLj9ovjcTG8cOHZocHDIpVswPXnZTzvw77ewKjN+961xM64COUxYbpEjxuJCkqpa9sOGAsCSpBJ0vpwDVoW0cO0sLpHKY2dCqyoAWQkaMt9P80I41Vt2MMuydnSDGJHEsUjFpVbpPtGqlJcp1Dk5VCnW6jhTJ+mNeEvsjBDZ8DLPi80Cv8AdNOVUxRmwWJpSRnsb2JtpYWqUmhWVQQQdAVYG4sdQQRxBrM9tY07UxuHCQs6JgXxkeFnPRq8xkKp0o4EEZSNbMLagMTVt3Uwf+mbPijxcyKc/MhY0aV7rCh7ASe7jyFY176CZatlbSJPRyeuOB9ofn86lKgMXhs2o0cag8PdUlsvH9Iuujrow+tI0UQ9ooopTQooooAK8JtXtRm2sTZQg4tx/D/f86AGTy9NJmPqLoo+v18qh9+vtf2J/sBtMCCbfpMg1YRci+g0PEXA1tU1ELAAcqo+J2zj9muzYlftuCLM3TRKFnhBN7PHwKi/hb9YcKokTbGWwPSoRGv29AYmJjGKiW6Z7ax4iHjG9r3AGo1AI1o2huAZVf8A02bDtgcVrJFIS8UT8p8OUvZh2XFuBuNB7tTYUGNddo7M6GaVWvLA4HRzXBBEiN+jlysdSBfjx1N02JsODCIywRLEHYyOqkkZiADYnkLWA0HcKdtLKFSb2Pdn4UQQRx5iVijRMzHUhFC5m79K4J6TU6R9nAt3nsXupMydIbn9GOH7RHM/sisq9IPpCOILYfDNaHhJID+l7VU/+n/N4ccjFyZk5qCtkxvl6VBHeHA2Zh1WmsCi90Q4Mf2jp2Xqg4TZM2KJldyWYm7uWZmPjxtUbBpyB8QD86s+7mMdplSwCWPVAAAAU6j3/OutQ6LBwfs/ZLJI4bd6OwzLnsABm1A7bDgL1W8TsR1ksUIBchSeqp10sTpwrSIsNQ2zS4ZXylT6oy6rbW5voTw5UinRaXCpFGO7fRgiS+bQjKGKkHlmCGzXsPeKe7P2LEl2kGZVF7k3FxxIWwJB4i40seNW3E7Jd8lnACkMCAVbMNBa2mWxPf366NMXIMNnzZGzSDIpNmCsNb8TlXQcKO7YfqUSN2TLhyQVyJI9xlC5SByW/AnT3082jsFJhZ11HBhow8D9DTXa27ilVlgGUEFirMF0Gt0B7rm1+FrVJ7vY3poyGILroRzI06x8T2VjfqGS/wAWig7Y2A0Da6ofVbt7iORpthca8Wg1Tmp4d9uY91XDfRusia2ALHTQk6Ajtt1vOq/jpVdEVYlQre7A3LX5a6+ZNVjK1k5pw6t0OoXLqJItbcVvZwRyzdvYTbx7LXu/vuy9WYllGme3WU9jjn4/PjWfYaHrfpOjuCM1jbwa3I1KbNhdWKyLYkAK4N1bLfQkaZrX79KWUUx4TaZsWFxQAzRm6HUqDpr+sn5c6Nu7Gi2hhWhcnK1mVltmR1N1YA6XB5HvFZxsbbD4STiTCx6y+yT+uv1HPiNeN/wm0BbOhup1YDmPbHf865pRaO2E1IabE3di2cJ8VicSZZ31mxM1kAQEWRVuQo0XQcbADgBUFicRPt68cQMGy8wzzOo6XEZWvaNT6q3HHu1uerVt2zsODGpGs6dIiOJVGYgEgEa2PWUg8Kg9s78ZJPsmz4PtGKXqlVGWCC2n3jaAAdgsBwuOFYs/9Gf9Fj2Dgnw+Hjhmn6Z1uquRlZlF8gIuczBLXPO1++nMpMbiRfBh2j/PpWbbF3YxOLvi58TKm0YcQUQSJbDxBHGdEQaOjoTqpAPDtJ0xjyNY1Rqdk1FKGUEcCLiu6h9iz5WMZ8V+o+vnUxU2OmFFFFYaBNVuWbPIz+4eHL/O+pjas+WI9p6o9/H4XqBU2poispfpKgmZoWKYh8GiuZfssgWVJLjJKVscyqL2HDU3I0prs7fyRUiXCq+0Io4r4iRmC4q5c8IrljlUa6Ne462hNX/PVe23uNhcU3SMhjmvfpYG6KS/eQLE95F++qprTJtPaPd2Nm4ORhj8NC0TSoVIIMakFgSxiHVvcesNDqeOtTuIkzHIPFz2L2eJpDB4aPDQLHGMscaBVF76Dv5k/M1G7c2yMHhZJn1fiB7TtoieH0BrNsLpFY9J2+GRfskBsxA6Yj9VCNIx3kanusOdZnHHXUszSOzuSzsSzE8SSbk05girshHqjzOWbnI6hhq57lYAdd/BeHffQ+A18RVZijrRt19ntHAubieta2ouSRf3W86XkeCvDDJIxwV1DhFQmyqMx0yrY3PG558PhTuOKjE5lUZBc310J04nh3A++1c1nbRC7y7QeBFyCxYkZjY2tyA7e+q/s6d5pIo2dj17hgQGBJuWDEcePw7LVokmFDAqwBU6EHUEVAJuwiYtMqt0eUve97OjAgZiNBw53NNGSoSUW3Y22ts6cIIVPSo/VzOt2Q8eswFrcbG1xaqmmeGS4ujqbd4PMEcxWs9HUHvBu9FIC5OSQ2UNrZm4KpHfoKIz8Zk+P1FH2ttJsRlLKoZbi631BtoQSeBv51FPFT9kpJ46usHO8kZJFThtsvcX0HVzEDUlWBzW7coy99dyR01ljpibtaJXG4xJIWdC3VIvYlWXXuvyPeNKW3R3qMUoie4jY2Qtybja40sbg9motxsEd30jZJI8tnIOY+0p007LX+NRSbANns1nSWynW1lsb294PupaWh05Jpo2bZ+LsQP1W1XuPNfqKY7VEGBll2g7SKGjSKVEXMsjBgI3KgeuL5Qbga68ahN39pl0yMesLa/tDgRVshm6WPiVJBBItdW7RfS4Oo91czVM7YytFA2/vzjZOjCo2Bw8pIDlOlxhQKzGRYQcyrYcQP3qlfRiJR9oOXEfZXaN4XxVulkkKkSvb2TZTz5anWpHd7cmHCv0zM8+KPrYiYlnuRY5Bfq8SOZ76seehtaRqT2ztnIIYcVN6scUgZQRwIBqslql9hzXQr7J+B/vepsoiSooopBiG29Lqq9gv56D5GonNTrbMt5G8beQqPz1RaJvYtmozUjnr3PWmHGJa7KvL1m8F4Dzt5VmPpS2z0k6QA9WMZ2/G408l/nNaKZheRjwHVv2BRc/EnyrDtoYwzzSSnjI7N7idB7hYe6rcUcnNzyqNHEKVIwR1L7t7i4jFDMq5U9pquuE9ERtrOAfCrS5Ir05uPhm80VfdTZwlnGbVUGcjtsQAPM391aLFHUI26z7NdSZI26ZlgjzA+ubvYgfso3vtU5Ng8TEpd+hKKC7ZQ+bKou1teNga55y7PB28ceqpjmOOl1So/EY89AskQBLmMJmvY52HG2vAk0v0eKUZmEGUC5sHvYam3W42qZWxvtXplZDHIBdwFToixbQk5mvwsO7xp5s/aCzBsoYZTY5ltrcjQ6g6g8DSGIxIkjhniAZmKiLNfL97YEkDj1b0htKB8JH02KMTRB0FghJDSSKo6NRpcsRqbnjWmekriIwVOY2W3WN8un4uQql7Tj6CUSrIhsc0MdmvY8CRxAtqCT2W41MYiKTaReOHKscbA5mzXZteXC3jUdtDcOeKN5C6MERnIAOYhVJsNeNhTRpbYkrekQG1NoGdgzKqtaxKgi/ZcefnUey0sr5lDLqCLj3jSrFBuHMygmRBcA8CePvq1qJGnLRUJEptKlXqT0dS20lQn8JH1qtba2DLhmAkWwOisNVPv7a1ST0LKDWyvlihzKSCOBHGrDsxLwK3NsxY9rXIJPebCpaP0YyOobpV1APA86fYHcCeJColQi99QdL8bWNY5x+wjxST0VrDzGOQHlwNXbZOM63cwv+8ND8LVGz+j+Y6mSPt4H86jN2driSJHHAEHXs4H4GkdSWCkbi8l+zUZqQR9K9z1E6BbNUhsWW0lvaBH1HyNROenOAls4PYQfjrWM1FsoooqZQp+0pLue8sfM00zUptFuv7vqaa5qsiLFs1Gekc9cyPofA/KtMIfeHGdHgJm5lH83JA/mFUz0b7sfa8Tdh92mp/KrBvvLbZ5HaIh/GpqY9DGGAwrvzZyPKq31g2Qce3Ikyy7z7zwbKwokkBtfJFEls0jW9VewW1JPDxsDnqemTHu2ZMHh1TkHeQtbvYED+GufTE5k2lh4z6keHMgHLM8rgnyjTypxujuYMZEz9Jls1rWvSRjFR7SKTnLt1iJbQ3yn2nicCj4YxdFJI75ZM6MxjyxspIBFrubHt41sMMYmgU8nQA/vCxrNNubl/YsNLielLdCvSZbWvZhpflV83N2oJsKhHC7W7he4HupZ1XxHg5X8iqbBJfC4FDxDAN/yUZT8bVcVPLlwNVndeC+Llj5QzYy3cHnuv8NL7u7U6bEY9L6RYp0HgqRL/ADBqyRsNDPdw/cYOM8UlkQ/8jOnztSXpa2jZMFDa/SYnOV5FYUJ17szofdTbdeNhtTGISckc0zKCTYdNkk0HL1qivSBiTLtaJBwgw1/35nP9Kx0yXyQl/B/wXz0f4cR4MudMzMxP7I/sKk92ttLjsHFOBpJGrMvIEqMy+dxUHvLi/sexJyDYrhii/jkAjX+JxTf0RSZMJ0PsZSPAj871Nq05FU6qJQEwnQtJAeMMskX7qMQh965T761iVymGLjisTML8LqhIv5VRd+sF0W1JOyeOOYfiX7p/5EP71aLNg8+HKDTNEVv2ZkIv8apN2kyfGqbRmG6XpExkkkf2pIWhlt1o1ZHQn1SQWIYXsDz1v3Vcd9sOHwE7EXMcZmXxiGfj3hSPeaquxPR7PGY0kyhI8oLA+tl7ByvU36Tdrrh9mTC/XmX7PGOZaTRreCZj7u+h1a6hG2n2KvgfS3PeNTgV6O6qX6ck5bgFrZOzW1af090zDhlzDyvWEwJZUHYF+lbhD/w4/wBv+mt5IpaF4puWzN4/Szi3jDLs5MrC4P2k8D+5UFumrRx9G2hy8PP8q72MP/Bw/gFJ4OYDEi3Z9SKqopXRGU22rNJwM+ZFPaAfhS+aorYst4k8Kf5qg0dCeBbNS2Fbre40zz0vg2649/yNYMWz7fRUTnNFTopZE7V0cfhHzNM81Pt4VtIP3h5N/eorNVVok9i+auZD1T4H5UlmozVphWN9jfAn/lH+Jam/QrjQcNLH+sr3t3MND538qht4482CkHMKf4Df+mqruTvScBiRJYtGerKo4le0ftDiPeOdV69oNHO59eRNmh+lnd9maHFoLhFaKWw1CFsyP4BiwP4h31Xd095cTh5oo4yn2dnHSKUBY306rcuVa5s3akOLhzwussbDWxvb9lhxU9xsajDuPhekEgTKQc1gbC/hUlNdesi8uN9u0WcekU//AMnGf7J/mWo70YYq8DJ7JUjwIFPvSVKF2Ti8xC5oiq3IGY5lsBfie4VW/RpicsxX2ox5j/vWRXwY0nU0XvYuzuixWJkPCVw4/wDjjB+KtVF9EuIMkuIlYG2IkmmBINjmkJ07dCKu29GO6DA4qXmkEzD8QjbL8bVU/RzthRDgoWFnQZeGjKUOvcdBpWLKbNdJpFow+xOjxWIl/wDVKN5RRJ/QazzZ9sTtXFvmN2xaxZctwY8OuXMGvp1kGn7Va/tOdYopJW9WNHkPgilj8BWSeiLAlx0retlZ2P7crXNbB4bMmspGnT4ZZUKOoZCLFSAR3aGvNkbDiwxJiTLm0Op+tZr6WT02JweGJIXLNO4BINuqifKSme5GCTB4xHjZxn+7cFyQVYg8D3gUKDcbsHNKVUXD0qYTTCTj9WVoW/DMtx/FGo/eq5NN0eGz2vkiL2va+VL2v7qYbwbN+1YZo+eaN1/FHIjj+W3vp1tAWwco7IJB5Rmpt4SKJVJsyub00YiRAYNm2LC4aTEZl1/ZVASPeKqWMbE4ycT42QMy/o41Fo4x2KvLlrqTbUmltjH/AMNF+BflS0hrrjBLRxy5JPA3biPEfOtsh/4cf7f9NYix1HiPnW3Q/wDDj/b/AKaTl8H4PTEdl7WRcChuCyoAVvrfgB/eo7YEt5QTxJJPneoXDH7tfAVKbAPXJ7AavVI5HK5GpbCb7pPCpLNUXskWjUdij5U9zVzPZ2rQvmpxs8/eL7/kaYZqe7IF5R3Bj8LfWsYyJ7o68qU+xUVGy1Ff3uisQf2j/EL/AEqt5qu29WFzRMR7N/epv8r1Q81VhlEp7Fs1Gakc9GenEGWMS4kU8Dr7mGv1rLWiKOynipK+RtWqYzQg8j1T79R8fnWfbz4TJPm5P8xofhaq8bObmVoa4TMrZ45Hif24naNvNSKlhtjHsLf6lirf7zX873qFgepGF6pKKZHj5JLFno2Isj55pJJn9qR2Y+ZJNTNmy2SR4zwDRuUYeDA3pnE9Oo3pKLW2IS7OmkUpJjcU6NoyPiJGVhxsVLWIqTCELZWZCBYMjFWXvDDUGklalRe1+XC/K4tcfEedYNdnkGzWljeOfaGNAZSLtiZXjIOhR47m6kXH0qTg3QkkyxYfHPHkyBxBK8YKkaPcEdJbhw0vUeGq1bl7PfOZjomUqL/rXI1HcLUksIpH5MdbN9H8UUvSSSy4hsuW+IlaRgovYAnldibXHbTt9zICb3kGpNg9rX4WNri3jepvPXJeodmdHVGd7Z3Gxcd2h2hjXT2RiZc477A6jwqAxOysWq/eY3HhWFuvPMFIPLU2Ola+z0z2gA0bqwLAqQVHE3HLvp1P7QkofTMqghEaKg4KAB7qTkap3FbrTqCQFbuVtfiBUZithzqLmI8baWY+Skmrpo5XFrwiZnphPj8SL2xuKt2DES2t2WzcKczvUbO9UpPZBzcdDTLlAA5VLbuRXP4mA917n4CoaZvjVs3VwuoPsj4n+3zoZsVbResLoKWzU3jNhXWeuY7RbNU1uxFmkJ/Cvmf7VX81XDc7DdQN2kt7h1R9aSWEPDZaaKKKgdA2x8WZD3fLn8KzDGwdHIyH9Uke7kfK1auRVD302flZZBw9Rvmp8rj3CqcbzRLkWLK9mozUhnoz1cgdzpmUjt/wGqxvBg+liOnXHwYfn9asmeo/aEdutyOjfRvpTREkrRnUbU+glrrbeByOWHA8fHtplFJXQsnFJUyaikp3HJURDNT2OWlaKRkSSPSyvTBJaWWSkoomOw9adslrQRjMpARRdRYHTsrKRJVk3S23kfomPVc9Tufs9/zt21OcbRbjlTL50lcmSm3S1yZqhR02LtJSDy0k0tISTVtGWdSy1D7a2sIYy548FHa3IU6mnrP97to558oOiDL3ZuLfQe6qwjbI8k+qshcTPck8zrTCV67lkplPJyHE11aPPS7MUwy5nvyFaLsDCZEF+J1Piaqe7ezMzA20X4n+1XuAWFSm/Dp41bsdhq9zUjnrzPUi45jBYgDiSAPE6CtN2NhBHGAOQCj3Dj53qi7p4EyTZraJw/EdF+p9wrR40sAOyo8j8L8a9OqKKKkVCo7bezhNEyngRa/Z7Le41I14RQsA8mM4iIxuyMLMpII7xSeerhvzsI/pkGqi0nevJ/dwPd4VSc9dcXas45Lq6Fs9eObi1JZ6M9MKQ20sFplPA+qf6TVSxOHMbWPCtCnQMCDwqvbU2fybhyb6HvqkWQnH0r8ctO4p6YzwlDY0JLVDnqtExHNS6zVDpPS6YmsoZTJYTV0JqjVxFdielop2LlsDeSUypG7Z1a4u2rDQm+bnw51amxFZ9unrMW9hfi2nyvVsbFVGccnVxy+OR++IppiMYFBJIAGpJOgpjiNoqoJZgAONyBVO2/vP0oKR6R8yeLWPwFEYWZPlUUSO1t8+KwjuznT3qv5+VU+Wa9cPLTSbFchqfgKukonH8uR5Op8Rbx5Cl9l7PLt3niewUns/ZzO3aeZ7KumytmiMfPvrG/SiXiH2zMGEUADhUiGpuptXWepMusC2evVNzYak6CkM9WncnYhkfpmHVU2S/N+beC/PwrG6VjRVui27sbI6CJQfW4t+M8fIWHuqbrlEsLV1XI3Z2JUFFFFYaFFFFACWIgDCxHnw14g91ZTvVsA4WS6g9CxOU+yeaH6do8DWt0y2psxJ42R1urCxHyIPIjkaeEurEnDsjFc9Gen28OwXwkmVtUN8j20Ydh7GHMVFZ661k4njDF89JyqGFjXGejPWmEPtDZWmguOzmPA/Sq9Pgyt8vvHMe7lV4JpnisAr8Rr28D50yZOUPopYltx0pVZalsXsQ8rHx0PnURNs4ryK/L4U9kml6KCauumpkY2HAg1yWfsHxosP1rxl/wBhERwjSzN1mPM9nkPrTPaO92UkRAE+0b28tKqsm152XKTceH1pqWc8wPD+9JXpbNUmSWO2m0zZnNzawsAABTCTFgc7nsFcLg2btPyp9hdiMeVviaa2J1it5I4ln7hUns7YpblYfH+1TOC2Kq62ue01LxQAUo+XjwRwGzwgFhUkulIhq9z0rHWBfPRnpDPT3ZGy5MTKI4xrxZj6qr7TH/L1mjVkebA2M2KlCi4Qau3sr+Z4D+1a3s/BLEgVRYAAAdgFNNg7DTDRBEHeSeLNzZvy5VK1yzn2Z2ccOqCiiiplAooooAKKKKACiiigBltTZSTxskihlPEfIg8iO2sm3n3TkwbZtXhJ0e3DsVxyPfwPwrZqTnw6uCGAIIsQRcEHkQeIp4TcSc+NSPn7PRnq+7z+jU6yYTxMJP8A9bH+U+fKs+njZGKupVhoVYEEHvBrrjJS0ccouOxTPRnpvno6SmEsXJpJ4ga56SjpKAEJdnKeIHlTdtjp7Ip/0lGetsWkR3+jJ2UomylHIeVPc9HSUWFITTBgUusYFcZ6OkoNwLhq9z03z0dJWG2OM9GekFJJAAJJ0AAuSewDnV53Z9G8klnxV0TiIxpI34j+oPj4UspKOxoxctEHu/u9LjHsgsgPXkI6q937Tdw+HGtb2HsCPCxhEHeSfWY+0x+nKneCwCRIERQqqLBVFgP87ac1yzm5HZDjUQoooqZUKKKKACiiigAooooAKKKKACiiigDwiovbW7MGLW00YYjgw0dfwuNfdwqVorU6MavZk23PRXNHdsMwlX2Gskg9/qt8PCqVjMLJC2WVGRvZdSp91+NfR1N8XgI5VyyIrr7LqGHkatHma2QlwJ6PnPpKOkrZNo+i3By6qrwn/wBt9P8Ape48rVW8b6GnH6LEqe6SMr/EpPyqy5Ysg+GaM/6SjpKtOI9FWOXgsT/hlt/OFpm/o52gP/LE+EsR/rpu8fsn0n9EF0lHSVOr6OtoH/yxHjLEP66dQei3HtxSNPxTL/Rmo7x+w6S+isdJR0lX3B+huU/pcTGvciM582y1YtneifCR2MnSTH9t8q/9KW+JNK+WKHXDNmRwRs7BUVmY8FVSzHwA1q4bE9GOJmsZrQJ2HrSHwQGw95HhWrYDZMUC5YY0jXsRQt/G3H306AqMuZvReP46WyD2Dufh8ILxpd+cj9aQ+B4KO4WqcAr2iott7OhJLQUUUVhoUUUUAFFFFABRRRQAUUUUAFFFFABRRRQAUUUUAFFFFABRRRQB5XtFFABRRRQAUUUUAFFFFABRRRQAUUUUAFFFFABRRRQAUUUUAf/Z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1739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2426" y="457201"/>
            <a:ext cx="8181974" cy="1219200"/>
          </a:xfrm>
        </p:spPr>
        <p:txBody>
          <a:bodyPr/>
          <a:lstStyle/>
          <a:p>
            <a:r>
              <a:rPr lang="en-US" dirty="0"/>
              <a:t>Scanning for specifics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5575" y="1371600"/>
            <a:ext cx="8836025" cy="5029200"/>
          </a:xfrm>
        </p:spPr>
        <p:txBody>
          <a:bodyPr>
            <a:normAutofit/>
          </a:bodyPr>
          <a:lstStyle/>
          <a:p>
            <a:pPr algn="l"/>
            <a:endParaRPr lang="en-US" dirty="0"/>
          </a:p>
          <a:p>
            <a:pPr algn="l"/>
            <a:r>
              <a:rPr lang="en-US" dirty="0"/>
              <a:t>What if we don’t have network access to the target?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What if we are only interested in Websites or Database servers?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If the port is open, does it mean there is a vulnerability?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If the software providing the service is the latest version, does it mean it is safe?</a:t>
            </a:r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</p:txBody>
      </p:sp>
      <p:sp>
        <p:nvSpPr>
          <p:cNvPr id="7" name="AutoShape 4" descr="data:image/jpeg;base64,/9j/4AAQSkZJRgABAQAAAQABAAD/2wCEAAkGBhQPEBQPDxAUFBQPEBQQDxUVFRcPFBAQFRgZFBQVFBQXHCgeGBklGhQUIC8gIycpLS0tFR4yNTArNSYrLSkBCQoKDAwOFA4PFDUkHiM1NSkwLSk1LDUuNSw1KTUpNTU2KSs1KSk1Ly8pNTUpKjUpKSstNiw1LCkrNS4sLDIpNf/AABEIALAA6wMBIgACEQEDEQH/xAAcAAACAgMBAQAAAAAAAAAAAAAACAECBQYHAwT/xABMEAABAwICBQULCAgDCQAAAAABAAIDBBEFEgYHITFxEyJBdLMINDVRYXJzgZGxshQXIyUyM1XSFVJTYnWSoeFCQ/BERVRjgqLC0eP/xAAYAQEAAwEAAAAAAAAAAAAAAAAAAQUGBP/EACYRAQAABAUEAgMAAAAAAAAAAAABBAYRQkSBgsECAxITBTEhQVH/2gAMAwEAAhEDEQA/AO4oQhAIQhAIQhAIQhBCpLuV1WTceCgcv+ea/wDsW8ft/wD5LqLdyWNnRwCZ0Ljle719zy8otN8/8fLSfp9HTa97/mMfq39uFKhSu1mQhCEAhCEAhCEAhCEAhCEAoJUrzmbcEA22GxG8bN4QXzKMy1DCYJHVNYx1XUFtJLE2IF7Tma+lY5wdzdvOeXX8dujYsJV6UVAwqaPlyK2lhD5JbDM6HI2WOYNItzw5rN32g8b2oOl3UrzjFha/9/7r0QCEIQCEIQCEIQCEIQQqybjwVlWTceCiKSyN6PUmdCWJvRwCZ0KukcWjZ1Xl93AUqFKsmLCEIQCEIQCEIQCEIQCEIQCiylCD4Y8Gia6V7WWdU25c5nc+zcgvt2c0AbLbl5TaN0743QuhaWPiZA8XIL4Y75GOcDctGZ2wn/EVk0IKtZbZ/dWQhAIQhAIQoQShVDlhcS02oaUls9bAxzftNMjS8cWAkj2IM4hai3WxhZIH6Qi2+eP6lqzmG6R01VspqmGUgXIjkbIQPKAbhBkVWTceCsFWTceCiKSyN6OATOhLE3o4BM6FXSOLRs6qy+7gKVBUZlZMWshVui6CyFW6C5BZCgFCCUKuZF0FkKpcpBQShQVGZBZCrdTdBKEIQCEIQQtc0106p8Jh5Woddz7iGJts8rh4vEBsu47Bf1L7dKdI4sOpZKuc82JuwDfI87GMb5SdiUzSfSWbEql9VUOu555ovsjZ/hYwdDR/7PSgzmmGtatxIlrpTDCTshiJY2377vtPPHZ5AtLuhCAut+1G+G4PMm7Ny0Fb/qM8NweZN2bkDRBVk3HgrBVk3HgoiksjejgEzoSxN6OATOhV0ji0bOqsvu4eNZ92/wAx3uKSUlO3V/dv8x3uKSMqyYsXRdCLIC66j3PB+tX9Uk+Ji5cuodzx4Vf1ST4mIGRCCgIQcf7pDvOl6y7syl+zJgu6R7zpesu7MpfEGe0FP1pQ/wAQpej/AJzE4jQk70E8KUH8Qpe2YnECDHaSd51HVpuzckwJToaR951HVpuzckuKCQ5Nlqm8C0XoT8bkpgTZ6pvAtF6E/G5Bt6EIQCq5WVXIF87oPSszVbMOY76OlaJJR+tO8XF/NYR/OVyIlZPSjFDV1tRUk35aeSQH90uOX/tt7FjEFmt2+5d41dajYhE2pxVhfI8BzKe5a2NpGzlbbXO/d3DyrStR+i7a3EhJI3NHRM5dwIu0y3tED67u/wChM2AgwY0GoALfo+kta33EfvyrwoNXlDT1LaunpWRSszWdGXMFnDKQWXy7j4lsqEEBVk3HgrKsm48FEUlkb0cAmdCWJvRwCZ0KukcWjZ1Vl93Dyq/u3+Y73FJGU7lX92/zHe4pIyrJi0JgdUurygrcKiqKqkZJI58rXPJeCQ2RzRucBsACX5NFqNd9SQekn8v+a5BkPmhwr/gI/wCaT86yGB6BUNBLy1JSsikLSwuBeTkO0jnOPiCz+ZSCgAhSoQcg7pHvOl6y7syl8TB90j3nS9Zd2ZS+IM9oJ4UoOv0vbMTiBJrohVNhxCkmlcGsirKeSRx3NY2VjnONugAEpmxrawv8Qi9j/wAqDPaR951PVpuzckvKabHNaeGSUs8bK+IufBK1os/a5zCAPs+MpWiEEBNnqm8C0XoT8bkpibPVN4FovQn43INvQhCAXxYy8tp5nDe2GQjiGEhfavixphdTzAbzBIBxLDZAlRQgoUjv/c3UgFJVTW2vqGRk+MMZmA9sp9q7GuRdzhNehqWdLasO/mjYP/ErrqgCEIQQqybjwVlWTceCiKSyN6OATOhLE3o4BM6FXSOLRs6qy+7h5Vf3b/Md7ikjKdyr+7f5jvcUkZVkxaFbMqqbIC6ZvUH4Hb1ib3hLImb1B+B29Ym94QdHQUIKDj/dI950vWXdmUviYPuke86XrLuzKX1BIKi6LIsgLouiyEAmz1TeBaL0J+NyUxNnqm8C0XoT8bkG3oQhAKrxfYenfwVlDkCW6QYaaWqnpiCOQmki277NcQD7LH1r4F0/X3o0afERVtb9HWsDr22CZlmvbxtkPrK5gg6x3PWkAhrpaR5sKyMFnlmizED1tdJ7AmJukmoK58ErJonFskTw+Nw3te03BHrTPavNalPicbWSPbFVAASROOUSHpdET9oH9XeP6oN8Qq5l5vq2tcGF7Q598jSQHOttNmnadiD1VZNx4KwVZNx4KIpLI3o4BM6EsTejgEzoVdI4tGzqrL7uHlV/dv8AMd7ikjKdyr+7f5jvcUkZVkxaEwOqXV5QVuFRVFVSMkkc+VrnkvBIbI5o3OA2ABL8mi1Gu+pIPST+X/NcgyHzRYV+Hx/zSfnWwYHgMFDFyFLEIow4uDQSRmdvPOJKyGZQXILIUAoQcg7pHvOl6y7syl8TB90j3nS9Zd2ZS+IM9oKAcToQemvpfX9MxOA2Bv6o9gSf6CeFKD+IUvbMTiBBi9I4R8jqOaO9pugfs3JMynQ0j7zqOrTdm5JcUAE2eqbwLRehPxuSmBNnqm8C0XoT8bkG3oQhAIKEINX1h6HtxWifTEhsg+kp3HcyYA2v+6blp8jkp2IYe+nlfDMwskicWSNcLFrhvBCdhc+1m6qo8Wby0JEVUxtmvtzZgNzJbf0d0eUIFfCnMslj2js9BKYauF0TxuDhscPGx25w8oWMQZJmk1U0ZW1dQABawmkAtwzLb9ScpfjkLnkuJZNcuOYn6N28neufLftRnhuDzJuzcgaMKsm48FYKsm48FEUlkb0cAmdCWJvRwCZ0KukcWjZ1Vl93Dyq/u3+Y73FJGU7lX927zHe4pJCrJi1VbMoQgLrqPc8H61f1ST4mLl1l1DuePCr+qSfExAyIQgIKDkHdI950vWXdmUviYPuke86XrLuzKX2yDO6CeFKDr9L2zE4gSd6CD60oOv0vbMTiBBjtI+86nq03ZuSXlOhpH3nUdWm7NyS8oAJs9U3gWi9CfjclMATZ6pvAtF6E/G5Bt6EBCAQhCAUKVCD48SwiKqZyVTCyVh2lsjQ8X8YB3Hadu9aNiOofDJiSyOWEn9lIbNPkD8wXRUIOUs7nOguCaiqI6RmiF/ZGtp0Z1XUGGyCanhPKtuGyPe57gCLG22w2HxLbUKABVl3HgrXVZNx4IFkb0cAmdCWFvRwCZ4KukcWjaVVl93Cr2Aix3EWPA71qXzS4V+Hxe1/5lt6FZMW1H5pcK/D4va/8yPmlwr8Pi9r/AMy266lBqHzS4V+Hxe1/5lkME0FoqGTlqSlZFIWlhc3MTlNiRtJ8QWfQggIQUIMVjujFNXtaysgbM2NxcwOvzXEWvsI6FhTqmwr8Pi9r/wAy29BQarSasMNhkZLFQxtfE9skbgX3Y9pzNcLu6CAVtQFkIQUqIGyMdG8ZmvaWPB3FrhYj2Fan80uFfh8Xtf8AmW3oQaj80uFfh8Xtf+ZbJhuGR00TYIGBkcYsxgvZo3227d5K+tCAQhCCCtD0n0+qG136LwqlZUVLYuVmdI4sihbsNjYi5sW9I+21b4VyHEqs4Hj1RiFVFIaSvhAEzGGURSDJzXW2jazd0gi3TaB02DE+TihNY+KKWRrGvbnDWmctBcyMuPO23ttKvVYzDE/k5J4mPyGTK6RjXcm25c/KSDlABJO4WPiXCtZhFTiHymd0gpazD4jhzvkxqy4vDTkjZnYI5CS47T6totlJ9Hmz41hdHWtdIBgzWytlvG9xbypAka152jmgjMdo3lB0puntMcR/Reb6XkhJnzx8mXE25L7WblOnLbctaxjWTUU+GVdW+OmZNDWOpaZrZmzte27bOcGuN3hpJy3G69gF8cWCQjS3ZE3ZQCpG07J75eU377bPEtJqKRj8AxN7mguhxx7oj+o53JsJHqJHrUjqOi2lNXJPS007qSVs1CaiWaKZmZ02Y2ayIOuWgAAkN3gm+yy3GLEY3vdEyVjnxgGRgc1z2A7i5gN238q5HTYcIcdpIaVojtgTuSaDsa9zZHX2/vOJWvassKJxCmAfMyrp3TOrW/JMmS99lTUOmu4Ovs5hN+jpUDpesTTV9J8lFHNEXSYjHS1I5kpYHC7muG3I7+q3mTceBSwU8EbI6VkkEra6PGmtrZHtcGnnXawuJyl28237zuO1n37jwKJLI3o4BM8EsLejgEzwVdI4tGzqvL7uHzYnUmKCSVoBMcT3gHcS1pcL+TYtE0B01r66L5bWwUsVEYZHiRjy12dhsQ4Pecrdjtp8S3XHu9Z+ry/A5cY1MxYbJBJBle6smo52VbXZ+SdT5r2G3LuybvKrJi2z49rVM2GRV+HHky+ujpntkEb3taSb3aHENva48i3HSHSIw0lTNSOgllpgRkdMxjGy3AyyuzANO2+UkE7tl7rhlNh7BoxA9rQHT4qwSkEhz8pe1vT0A22L7K2gZTx6SwQtDY4zTNY0EnKOV8pv0lB3KkxpvyeGaofFE6dkezlWFhleAcjH3s/adlt69KrHIInFstRCwtYJHB8jGERk2DyHH7N7C+5cWxqGMVGDSYjDJNQHC4omtY10rflZadmRm0uN49g32G+xWI0+hiZV4y2shkdUP5CTDn5XOayDMA52YbGty5W3Oy4tvQdZx3SyWPFsMpYXsMFc2Z0tg1+drW5mFr/Fu3Ldlx7/AHjo11F/YBdhCD5sVqjDBLK0AmOJ8jQdxLWlwv5Ni53JrOqBg1JiXIxcpVVTYJG2kyNaXvbdvOvezRvJ3rfdIe9Kjq8vwOS8DQ+mjwWhxJrXComrWRyOzktLeUeNjN25rUDFVWLxQuyyzRMOVz7Pkaw8m37TrOI5o6TuCiTGoWxtmdPEI5CBHIZGNY8ncGvJs6/kK4ZrGgjbieKfLoZZJJaNjsMcGvc1ga1ud1wbBrdtzu2OvvVq2KMQYBJXwyS0IpnRytYHPby7r5AWt2knm2A2mxsg6NQaYSnHK2jllYKWlo452khrMhc2Iuc6Q9HPdv8AGtr/AE3ByTZ/lEXJPdlbJyjMjnE2Aa++Um+ywK4JrAw98mJYl8nuI4aGjlnitkdJSsEBczxty81x8w+JfXp/JDNJQVDSWYY7D+TpbQGsjiqAXAxckHttJbI25dvb5Cg7nUYpFG9kb5Y2vlvybXPa10gG05Wk3dYeIL6IZQ9oexwc1wDmuBDg5p2ggjYQR0rhtZgIfPo9R1XKPY6Koa9srTBIYjZzWPY17svNsLZt2w+JdwpKZsUbYo2hrI2BjGjc1rRYAeoIPZCEIIUOCshBQNRlV0IKWUZV6IQeeVTZXQgplUPGw8FdUl3KAsrOjgEzjVx1up+q/bU+wfrSfkXYmrilO31dHl5QamoZ6XmvT6eu9r3+/wB2SVWyspXcyymVRZeiEFLIyq6EFLKwUoQQVUhWUFBW3+rqcqsFKCmX/W9FldCDzylXClCAQhCD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9" descr="data:image/jpeg;base64,/9j/4AAQSkZJRgABAQAAAQABAAD/2wCEAAkGBhQREBQUEhIVFRIWFRQUFBUUERUUFBYVFhQVGBUUFRQXHCYeFxojGhUUHy8gIycqLCwsFx4xNTAqNSYrLCoBCQoKDgwOGg8PGiwkHyQpLCksLCwsLCwsLCwpLCksLCksLCwsLCksLCwsLCksLCwsLCksLCkpLCwsLCksLCwsLP/AABEIAOEA4QMBIgACEQEDEQH/xAAcAAABBQEBAQAAAAAAAAAAAAAAAwQFBgcCAQj/xABHEAACAQIDBAYHBAkCBAcBAAABAgMAEQQSIQUGMUETIlFhcZEHMlKBobHBFCNy0TNCYoKissLh8BVzNIOS8SREU2OTs9Il/8QAGQEAAwEBAQAAAAAAAAAAAAAAAAIDAQQF/8QAJREAAgICAwACAgIDAAAAAAAAAAECESExAxJBIlEEE5GhQmFx/9oADAMBAAIRAxEAPwDcaKKKACiiigAooooAKK8LW41E4rb4vliXpG7f1R7+f+a1tWY3RLE1H4nb0SaZsx7F1+PD41GPhpJdZnNvYXQfl86XhwiJ6qgd/E+ZraMtg23JX/Rw2Ha5/wC1JMcS3rShe5R+Q+tO6pm7O/7YraE+FkhWMJ0oiYOWLmGTLIDew4ENYDkeNMl9GP8A2WQ7MLetNIfefqTXn+ipzLH3j8qpO/G3cZHjpI4MSYkTAti0URRPmeNmzKS6k2Kq3lTzereOU7AGKjcxzPFhnzRkqQzvHnynkNWHhTU8C2i1f6Ina3mPyr0bLI9WWQfvflaq1uLj5/teOw0s8kyQHDmNpbGQdLGWYFgBccOPZVwxM4jRnb1UVnPgoJPwFK7To1U1Y3VcQvqzX7mF/nelU2xOnrxBh2obH61RdzN/sTiJsNHiYorYqKWWNos6sgiZ1+8RiRY9G1iD2VYNtb+YTB4gQTuyN0YkLCNmRVLFRnK3K8Oy2o1rXF6BNbLLht4Ym0JKHsYWHnw86klcEXBuO0aioR4VkFyARa4NuXjxFNlwLRm8Llf2TqD/AJ30lIa2WWioXD7fKnLOuU+0NVP+d16mI5AwBBBB4EG4rGqNTs6ooorDQooooAKKKKACiiigAooooAKKKKACmuO2ikQux15KOJ/ztpHae1RH1VGaQ8B2d5/Ko6DCEtnkOZz28B4VqRjZzKZMRq5yR8kHPx/v5U32xtnD4CAyzNkjBC6KWZmN7KANSTY8eyoDeT0jQwCPoj0kTySQS4iIh/s8gXjksc7C+a3AhGteudiTDamz5sJimDToOhldbENpmgxSW4hgFcHnY8jVK9Yl/RLY3GT4nZ0kmHSXDYho3aJZFXpQVJKgqbgF1HiM3dVI9HO8ZOMjX7U0seIwweRJ8RneLFIxVlUMb9fKSFGtmHs3qY9GeOxDNPFi8STJhMuHMBRQqqtss5k9ZycpFzy8RVY3j3blixWJw2Hw8jtJNDjsFJGgtDJnIkDyGwRPW4njGnbTpbQrembJWJbRxMmF2jiMQsRMeE2i0ssoZbCLFBFaMpxNwvEaC/fW2Jewva9he3C/O3deos7rYctiWaPP9qKGdXJKN0Ystl5dvjSRdDSVlQ342UmI2vs9Gd1jngxETNE+RmUKz5c2vVbOARzBNO/SfgUh2G8US2ROgRFFzYLIlh2nhzq5pgoxktGn3Yyx9UdQWAsh4qLADTspUygcx5ijtoOuyK3e3agwat0CEGTK0jO7SOxA0uzknS507zTL0jY/odlYpuZiMY8ZSI/kxqwiVfaHmKRx2zo54zHNGkkZsSrqGW44Gx5isvNs2sUVPcrcZ8M8U80/SOuFTDxRiIRiJDZ2BIJztcsL6XufdGbny4jEbSxeNjjjfDSzHCl3kKusUIWzRrazKbJcdvvrRJ4syMtyuZWXMtrrcEZhfS4veq7ujuvLs5GiE4mwwDGKMwrHIHLFmvIDZr8Ne3kBW9rsWtFS9J22ppMZBhsNK8ZieIM6OVPT4g5YlJHZGHb96rnuftuTFpNMbfZzM6YU5bM0UfVMjG+uZgSNORrLd4MBiVlwsTqRjcVJPiJOYWbEN0MSBhp91GGbQ6Zq2jZWzUw8EcMfqRoqL4KLXPedSe800qSRkbbHEkYYWIBHfTRYXhOaE3HNDqD/AJ51CekbbH2bAsVlkjndkXD9FbpHlzAqoBBuunWHMac7F/uxiMW0J+3xRxyrbrRuCrjKCWKj1CCbEXtcG1hakrFj3mix7P2qsunquOKnj7u0U9qv4nB5jmU5XHBhp5082btYk9HLpJyPJv70rRqZKUUUUowUUUUAFFFFABRRRQAVH7U2l0YyrrI3AdneaXx+NESFjx4AdpqIw0JuXfV2+A7K1Ixs9wuFy6tq54njTiqN6UulEcLffHBKz/bPs75JgCAI3vzRSSSOBIF7cQ93b21HhsDAcTj0mWRzHBMQVzKSciOTc5gB1i1rHQnS5pWLEvNFf9I25rR9Li8KpyuAcXCvE5TmXFRjlIh6x9/IveA3NxUsWIw2KwyNLh5WOFxEcSljExOYqF5R3++QngCyE6VtdRux93cPhOk+zxLH0rZ3y31OthrwUXNlGgvWqeKZjhm0Re2vR9hsVivtEufVBHJGrlI5spuply6sBYC1xfKvZViZ1RRcgKNBrppwpE4ktpHbvc+qPD2jUdtXbWGwYDTyjOfVB60jfgQcvh30uXg3CySX2lm9RNPabqj3Dia5ZGtd5LDnlAUf9RuaoG1/SVIQTGFiS9gzHO593qg93W8az/a+88+IY5pWI5XJJ8uA9wqseFshP8iMTa8Xt3BRfpJ47/tS5z5AmmB392cDYSIT3Rk/01hxZjxYnxJrzoaquBfZzv8ALfiNzO/WA5uo8YiPpTrDbxYGT1Jo79zlD8bVgnRE2Gp7Bx8hSkUVza6ppfrA2PwNuflR+lfZq/Kf0fRcZuLpKSO+zr58fjSoxLD1luO1Nf4TrXzvhNsz4dvu5CttOqxAPlWgbH38xCKplUSAi9wRcfvAWPl76nLhaLQ/IUjTY5VfgQbG/eD22PA0rVb2ZvFBivVa0nZ6sg//AF8al0xZX19V9sDh+IcvEVFqjoUkyp7F2dLj9ovjcTG8cOHZocHDIpVswPXnZTzvw77ewKjN+961xM64COUxYbpEjxuJCkqpa9sOGAsCSpBJ0vpwDVoW0cO0sLpHKY2dCqyoAWQkaMt9P80I41Vt2MMuydnSDGJHEsUjFpVbpPtGqlJcp1Dk5VCnW6jhTJ+mNeEvsjBDZ8DLPi80Cv8AdNOVUxRmwWJpSRnsb2JtpYWqUmhWVQQQdAVYG4sdQQRxBrM9tY07UxuHCQs6JgXxkeFnPRq8xkKp0o4EEZSNbMLagMTVt3Uwf+mbPijxcyKc/MhY0aV7rCh7ASe7jyFY176CZatlbSJPRyeuOB9ofn86lKgMXhs2o0cag8PdUlsvH9Iuujrow+tI0UQ9ooopTQooooAK8JtXtRm2sTZQg4tx/D/f86AGTy9NJmPqLoo+v18qh9+vtf2J/sBtMCCbfpMg1YRci+g0PEXA1tU1ELAAcqo+J2zj9muzYlftuCLM3TRKFnhBN7PHwKi/hb9YcKokTbGWwPSoRGv29AYmJjGKiW6Z7ax4iHjG9r3AGo1AI1o2huAZVf8A02bDtgcVrJFIS8UT8p8OUvZh2XFuBuNB7tTYUGNddo7M6GaVWvLA4HRzXBBEiN+jlysdSBfjx1N02JsODCIywRLEHYyOqkkZiADYnkLWA0HcKdtLKFSb2Pdn4UQQRx5iVijRMzHUhFC5m79K4J6TU6R9nAt3nsXupMydIbn9GOH7RHM/sisq9IPpCOILYfDNaHhJID+l7VU/+n/N4ccjFyZk5qCtkxvl6VBHeHA2Zh1WmsCi90Q4Mf2jp2Xqg4TZM2KJldyWYm7uWZmPjxtUbBpyB8QD86s+7mMdplSwCWPVAAAAU6j3/OutQ6LBwfs/ZLJI4bd6OwzLnsABm1A7bDgL1W8TsR1ksUIBchSeqp10sTpwrSIsNQ2zS4ZXylT6oy6rbW5voTw5UinRaXCpFGO7fRgiS+bQjKGKkHlmCGzXsPeKe7P2LEl2kGZVF7k3FxxIWwJB4i40seNW3E7Jd8lnACkMCAVbMNBa2mWxPf366NMXIMNnzZGzSDIpNmCsNb8TlXQcKO7YfqUSN2TLhyQVyJI9xlC5SByW/AnT3082jsFJhZ11HBhow8D9DTXa27ilVlgGUEFirMF0Gt0B7rm1+FrVJ7vY3poyGILroRzI06x8T2VjfqGS/wAWig7Y2A0Da6ofVbt7iORpthca8Wg1Tmp4d9uY91XDfRusia2ALHTQk6Ajtt1vOq/jpVdEVYlQre7A3LX5a6+ZNVjK1k5pw6t0OoXLqJItbcVvZwRyzdvYTbx7LXu/vuy9WYllGme3WU9jjn4/PjWfYaHrfpOjuCM1jbwa3I1KbNhdWKyLYkAK4N1bLfQkaZrX79KWUUx4TaZsWFxQAzRm6HUqDpr+sn5c6Nu7Gi2hhWhcnK1mVltmR1N1YA6XB5HvFZxsbbD4STiTCx6y+yT+uv1HPiNeN/wm0BbOhup1YDmPbHf865pRaO2E1IabE3di2cJ8VicSZZ31mxM1kAQEWRVuQo0XQcbADgBUFicRPt68cQMGy8wzzOo6XEZWvaNT6q3HHu1uerVt2zsODGpGs6dIiOJVGYgEgEa2PWUg8Kg9s78ZJPsmz4PtGKXqlVGWCC2n3jaAAdgsBwuOFYs/9Gf9Fj2Dgnw+Hjhmn6Z1uquRlZlF8gIuczBLXPO1++nMpMbiRfBh2j/PpWbbF3YxOLvi58TKm0YcQUQSJbDxBHGdEQaOjoTqpAPDtJ0xjyNY1Rqdk1FKGUEcCLiu6h9iz5WMZ8V+o+vnUxU2OmFFFFYaBNVuWbPIz+4eHL/O+pjas+WI9p6o9/H4XqBU2poispfpKgmZoWKYh8GiuZfssgWVJLjJKVscyqL2HDU3I0prs7fyRUiXCq+0Io4r4iRmC4q5c8IrljlUa6Ne462hNX/PVe23uNhcU3SMhjmvfpYG6KS/eQLE95F++qprTJtPaPd2Nm4ORhj8NC0TSoVIIMakFgSxiHVvcesNDqeOtTuIkzHIPFz2L2eJpDB4aPDQLHGMscaBVF76Dv5k/M1G7c2yMHhZJn1fiB7TtoieH0BrNsLpFY9J2+GRfskBsxA6Yj9VCNIx3kanusOdZnHHXUszSOzuSzsSzE8SSbk05girshHqjzOWbnI6hhq57lYAdd/BeHffQ+A18RVZijrRt19ntHAubieta2ouSRf3W86XkeCvDDJIxwV1DhFQmyqMx0yrY3PG558PhTuOKjE5lUZBc310J04nh3A++1c1nbRC7y7QeBFyCxYkZjY2tyA7e+q/s6d5pIo2dj17hgQGBJuWDEcePw7LVokmFDAqwBU6EHUEVAJuwiYtMqt0eUve97OjAgZiNBw53NNGSoSUW3Y22ts6cIIVPSo/VzOt2Q8eswFrcbG1xaqmmeGS4ujqbd4PMEcxWs9HUHvBu9FIC5OSQ2UNrZm4KpHfoKIz8Zk+P1FH2ttJsRlLKoZbi631BtoQSeBv51FPFT9kpJ46usHO8kZJFThtsvcX0HVzEDUlWBzW7coy99dyR01ljpibtaJXG4xJIWdC3VIvYlWXXuvyPeNKW3R3qMUoie4jY2Qtybja40sbg9motxsEd30jZJI8tnIOY+0p007LX+NRSbANns1nSWynW1lsb294PupaWh05Jpo2bZ+LsQP1W1XuPNfqKY7VEGBll2g7SKGjSKVEXMsjBgI3KgeuL5Qbga68ahN39pl0yMesLa/tDgRVshm6WPiVJBBItdW7RfS4Oo91czVM7YytFA2/vzjZOjCo2Bw8pIDlOlxhQKzGRYQcyrYcQP3qlfRiJR9oOXEfZXaN4XxVulkkKkSvb2TZTz5anWpHd7cmHCv0zM8+KPrYiYlnuRY5Bfq8SOZ76seehtaRqT2ztnIIYcVN6scUgZQRwIBqslql9hzXQr7J+B/vepsoiSooopBiG29Lqq9gv56D5GonNTrbMt5G8beQqPz1RaJvYtmozUjnr3PWmHGJa7KvL1m8F4Dzt5VmPpS2z0k6QA9WMZ2/G408l/nNaKZheRjwHVv2BRc/EnyrDtoYwzzSSnjI7N7idB7hYe6rcUcnNzyqNHEKVIwR1L7t7i4jFDMq5U9pquuE9ERtrOAfCrS5Ir05uPhm80VfdTZwlnGbVUGcjtsQAPM391aLFHUI26z7NdSZI26ZlgjzA+ubvYgfso3vtU5Ng8TEpd+hKKC7ZQ+bKou1teNga55y7PB28ceqpjmOOl1So/EY89AskQBLmMJmvY52HG2vAk0v0eKUZmEGUC5sHvYam3W42qZWxvtXplZDHIBdwFToixbQk5mvwsO7xp5s/aCzBsoYZTY5ltrcjQ6g6g8DSGIxIkjhniAZmKiLNfL97YEkDj1b0htKB8JH02KMTRB0FghJDSSKo6NRpcsRqbnjWmekriIwVOY2W3WN8un4uQql7Tj6CUSrIhsc0MdmvY8CRxAtqCT2W41MYiKTaReOHKscbA5mzXZteXC3jUdtDcOeKN5C6MERnIAOYhVJsNeNhTRpbYkrekQG1NoGdgzKqtaxKgi/ZcefnUey0sr5lDLqCLj3jSrFBuHMygmRBcA8CePvq1qJGnLRUJEptKlXqT0dS20lQn8JH1qtba2DLhmAkWwOisNVPv7a1ST0LKDWyvlihzKSCOBHGrDsxLwK3NsxY9rXIJPebCpaP0YyOobpV1APA86fYHcCeJColQi99QdL8bWNY5x+wjxST0VrDzGOQHlwNXbZOM63cwv+8ND8LVGz+j+Y6mSPt4H86jN2driSJHHAEHXs4H4GkdSWCkbi8l+zUZqQR9K9z1E6BbNUhsWW0lvaBH1HyNROenOAls4PYQfjrWM1FsoooqZQp+0pLue8sfM00zUptFuv7vqaa5qsiLFs1Gekc9cyPofA/KtMIfeHGdHgJm5lH83JA/mFUz0b7sfa8Tdh92mp/KrBvvLbZ5HaIh/GpqY9DGGAwrvzZyPKq31g2Qce3Ikyy7z7zwbKwokkBtfJFEls0jW9VewW1JPDxsDnqemTHu2ZMHh1TkHeQtbvYED+GufTE5k2lh4z6keHMgHLM8rgnyjTypxujuYMZEz9Jls1rWvSRjFR7SKTnLt1iJbQ3yn2nicCj4YxdFJI75ZM6MxjyxspIBFrubHt41sMMYmgU8nQA/vCxrNNubl/YsNLielLdCvSZbWvZhpflV83N2oJsKhHC7W7he4HupZ1XxHg5X8iqbBJfC4FDxDAN/yUZT8bVcVPLlwNVndeC+Llj5QzYy3cHnuv8NL7u7U6bEY9L6RYp0HgqRL/ADBqyRsNDPdw/cYOM8UlkQ/8jOnztSXpa2jZMFDa/SYnOV5FYUJ17szofdTbdeNhtTGISckc0zKCTYdNkk0HL1qivSBiTLtaJBwgw1/35nP9Kx0yXyQl/B/wXz0f4cR4MudMzMxP7I/sKk92ttLjsHFOBpJGrMvIEqMy+dxUHvLi/sexJyDYrhii/jkAjX+JxTf0RSZMJ0PsZSPAj871Nq05FU6qJQEwnQtJAeMMskX7qMQh965T761iVymGLjisTML8LqhIv5VRd+sF0W1JOyeOOYfiX7p/5EP71aLNg8+HKDTNEVv2ZkIv8apN2kyfGqbRmG6XpExkkkf2pIWhlt1o1ZHQn1SQWIYXsDz1v3Vcd9sOHwE7EXMcZmXxiGfj3hSPeaquxPR7PGY0kyhI8oLA+tl7ByvU36Tdrrh9mTC/XmX7PGOZaTRreCZj7u+h1a6hG2n2KvgfS3PeNTgV6O6qX6ck5bgFrZOzW1af090zDhlzDyvWEwJZUHYF+lbhD/w4/wBv+mt5IpaF4puWzN4/Szi3jDLs5MrC4P2k8D+5UFumrRx9G2hy8PP8q72MP/Bw/gFJ4OYDEi3Z9SKqopXRGU22rNJwM+ZFPaAfhS+aorYst4k8Kf5qg0dCeBbNS2Fbre40zz0vg2649/yNYMWz7fRUTnNFTopZE7V0cfhHzNM81Pt4VtIP3h5N/eorNVVok9i+auZD1T4H5UlmozVphWN9jfAn/lH+Jam/QrjQcNLH+sr3t3MND538qht4482CkHMKf4Df+mqruTvScBiRJYtGerKo4le0ftDiPeOdV69oNHO59eRNmh+lnd9maHFoLhFaKWw1CFsyP4BiwP4h31Xd095cTh5oo4yn2dnHSKUBY306rcuVa5s3akOLhzwussbDWxvb9lhxU9xsajDuPhekEgTKQc1gbC/hUlNdesi8uN9u0WcekU//AMnGf7J/mWo70YYq8DJ7JUjwIFPvSVKF2Ti8xC5oiq3IGY5lsBfie4VW/RpicsxX2ox5j/vWRXwY0nU0XvYuzuixWJkPCVw4/wDjjB+KtVF9EuIMkuIlYG2IkmmBINjmkJ07dCKu29GO6DA4qXmkEzD8QjbL8bVU/RzthRDgoWFnQZeGjKUOvcdBpWLKbNdJpFow+xOjxWIl/wDVKN5RRJ/QazzZ9sTtXFvmN2xaxZctwY8OuXMGvp1kGn7Va/tOdYopJW9WNHkPgilj8BWSeiLAlx0retlZ2P7crXNbB4bMmspGnT4ZZUKOoZCLFSAR3aGvNkbDiwxJiTLm0Op+tZr6WT02JweGJIXLNO4BINuqifKSme5GCTB4xHjZxn+7cFyQVYg8D3gUKDcbsHNKVUXD0qYTTCTj9WVoW/DMtx/FGo/eq5NN0eGz2vkiL2va+VL2v7qYbwbN+1YZo+eaN1/FHIjj+W3vp1tAWwco7IJB5Rmpt4SKJVJsyub00YiRAYNm2LC4aTEZl1/ZVASPeKqWMbE4ycT42QMy/o41Fo4x2KvLlrqTbUmltjH/AMNF+BflS0hrrjBLRxy5JPA3biPEfOtsh/4cf7f9NYix1HiPnW3Q/wDDj/b/AKaTl8H4PTEdl7WRcChuCyoAVvrfgB/eo7YEt5QTxJJPneoXDH7tfAVKbAPXJ7AavVI5HK5GpbCb7pPCpLNUXskWjUdij5U9zVzPZ2rQvmpxs8/eL7/kaYZqe7IF5R3Bj8LfWsYyJ7o68qU+xUVGy1Ff3uisQf2j/EL/AEqt5qu29WFzRMR7N/epv8r1Q81VhlEp7Fs1Gakc9GenEGWMS4kU8Dr7mGv1rLWiKOynipK+RtWqYzQg8j1T79R8fnWfbz4TJPm5P8xofhaq8bObmVoa4TMrZ45Hif24naNvNSKlhtjHsLf6lirf7zX873qFgepGF6pKKZHj5JLFno2Isj55pJJn9qR2Y+ZJNTNmy2SR4zwDRuUYeDA3pnE9Oo3pKLW2IS7OmkUpJjcU6NoyPiJGVhxsVLWIqTCELZWZCBYMjFWXvDDUGklalRe1+XC/K4tcfEedYNdnkGzWljeOfaGNAZSLtiZXjIOhR47m6kXH0qTg3QkkyxYfHPHkyBxBK8YKkaPcEdJbhw0vUeGq1bl7PfOZjomUqL/rXI1HcLUksIpH5MdbN9H8UUvSSSy4hsuW+IlaRgovYAnldibXHbTt9zICb3kGpNg9rX4WNri3jepvPXJeodmdHVGd7Z3Gxcd2h2hjXT2RiZc477A6jwqAxOysWq/eY3HhWFuvPMFIPLU2Ola+z0z2gA0bqwLAqQVHE3HLvp1P7QkofTMqghEaKg4KAB7qTkap3FbrTqCQFbuVtfiBUZithzqLmI8baWY+Skmrpo5XFrwiZnphPj8SL2xuKt2DES2t2WzcKczvUbO9UpPZBzcdDTLlAA5VLbuRXP4mA917n4CoaZvjVs3VwuoPsj4n+3zoZsVbResLoKWzU3jNhXWeuY7RbNU1uxFmkJ/Cvmf7VX81XDc7DdQN2kt7h1R9aSWEPDZaaKKKgdA2x8WZD3fLn8KzDGwdHIyH9Uke7kfK1auRVD302flZZBw9Rvmp8rj3CqcbzRLkWLK9mozUhnoz1cgdzpmUjt/wGqxvBg+liOnXHwYfn9asmeo/aEdutyOjfRvpTREkrRnUbU+glrrbeByOWHA8fHtplFJXQsnFJUyaikp3HJURDNT2OWlaKRkSSPSyvTBJaWWSkoomOw9adslrQRjMpARRdRYHTsrKRJVk3S23kfomPVc9Tufs9/zt21OcbRbjlTL50lcmSm3S1yZqhR02LtJSDy0k0tISTVtGWdSy1D7a2sIYy548FHa3IU6mnrP97to558oOiDL3ZuLfQe6qwjbI8k+qshcTPck8zrTCV67lkplPJyHE11aPPS7MUwy5nvyFaLsDCZEF+J1Piaqe7ezMzA20X4n+1XuAWFSm/Dp41bsdhq9zUjnrzPUi45jBYgDiSAPE6CtN2NhBHGAOQCj3Dj53qi7p4EyTZraJw/EdF+p9wrR40sAOyo8j8L8a9OqKKKkVCo7bezhNEyngRa/Z7Le41I14RQsA8mM4iIxuyMLMpII7xSeerhvzsI/pkGqi0nevJ/dwPd4VSc9dcXas45Lq6Fs9eObi1JZ6M9MKQ20sFplPA+qf6TVSxOHMbWPCtCnQMCDwqvbU2fybhyb6HvqkWQnH0r8ctO4p6YzwlDY0JLVDnqtExHNS6zVDpPS6YmsoZTJYTV0JqjVxFdielop2LlsDeSUypG7Z1a4u2rDQm+bnw51amxFZ9unrMW9hfi2nyvVsbFVGccnVxy+OR++IppiMYFBJIAGpJOgpjiNoqoJZgAONyBVO2/vP0oKR6R8yeLWPwFEYWZPlUUSO1t8+KwjuznT3qv5+VU+Wa9cPLTSbFchqfgKukonH8uR5Op8Rbx5Cl9l7PLt3niewUns/ZzO3aeZ7KumytmiMfPvrG/SiXiH2zMGEUADhUiGpuptXWepMusC2evVNzYak6CkM9WncnYhkfpmHVU2S/N+beC/PwrG6VjRVui27sbI6CJQfW4t+M8fIWHuqbrlEsLV1XI3Z2JUFFFFYaFFFFACWIgDCxHnw14g91ZTvVsA4WS6g9CxOU+yeaH6do8DWt0y2psxJ42R1urCxHyIPIjkaeEurEnDsjFc9Gen28OwXwkmVtUN8j20Ydh7GHMVFZ661k4njDF89JyqGFjXGejPWmEPtDZWmguOzmPA/Sq9Pgyt8vvHMe7lV4JpnisAr8Rr28D50yZOUPopYltx0pVZalsXsQ8rHx0PnURNs4ryK/L4U9kml6KCauumpkY2HAg1yWfsHxosP1rxl/wBhERwjSzN1mPM9nkPrTPaO92UkRAE+0b28tKqsm152XKTceH1pqWc8wPD+9JXpbNUmSWO2m0zZnNzawsAABTCTFgc7nsFcLg2btPyp9hdiMeVviaa2J1it5I4ln7hUns7YpblYfH+1TOC2Kq62ue01LxQAUo+XjwRwGzwgFhUkulIhq9z0rHWBfPRnpDPT3ZGy5MTKI4xrxZj6qr7TH/L1mjVkebA2M2KlCi4Qau3sr+Z4D+1a3s/BLEgVRYAAAdgFNNg7DTDRBEHeSeLNzZvy5VK1yzn2Z2ccOqCiiiplAooooAKKKKACiiigBltTZSTxskihlPEfIg8iO2sm3n3TkwbZtXhJ0e3DsVxyPfwPwrZqTnw6uCGAIIsQRcEHkQeIp4TcSc+NSPn7PRnq+7z+jU6yYTxMJP8A9bH+U+fKs+njZGKupVhoVYEEHvBrrjJS0ccouOxTPRnpvno6SmEsXJpJ4ga56SjpKAEJdnKeIHlTdtjp7Ip/0lGetsWkR3+jJ2UomylHIeVPc9HSUWFITTBgUusYFcZ6OkoNwLhq9z03z0dJWG2OM9GekFJJAAJJ0AAuSewDnV53Z9G8klnxV0TiIxpI34j+oPj4UspKOxoxctEHu/u9LjHsgsgPXkI6q937Tdw+HGtb2HsCPCxhEHeSfWY+0x+nKneCwCRIERQqqLBVFgP87ac1yzm5HZDjUQoooqZUKKKKACiiigAooooAKKKKACiiigDwiovbW7MGLW00YYjgw0dfwuNfdwqVorU6MavZk23PRXNHdsMwlX2Gskg9/qt8PCqVjMLJC2WVGRvZdSp91+NfR1N8XgI5VyyIrr7LqGHkatHma2QlwJ6PnPpKOkrZNo+i3By6qrwn/wBt9P8Ape48rVW8b6GnH6LEqe6SMr/EpPyqy5Ysg+GaM/6SjpKtOI9FWOXgsT/hlt/OFpm/o52gP/LE+EsR/rpu8fsn0n9EF0lHSVOr6OtoH/yxHjLEP66dQei3HtxSNPxTL/Rmo7x+w6S+isdJR0lX3B+huU/pcTGvciM582y1YtneifCR2MnSTH9t8q/9KW+JNK+WKHXDNmRwRs7BUVmY8FVSzHwA1q4bE9GOJmsZrQJ2HrSHwQGw95HhWrYDZMUC5YY0jXsRQt/G3H306AqMuZvReP46WyD2Dufh8ILxpd+cj9aQ+B4KO4WqcAr2iott7OhJLQUUUVhoUUUUAFFFFABRRRQAUUUUAFFFFABRRRQAUUUUAFFFFABRRRQB5XtFFABRRRQAUUUUAFFFFABRRRQAUUUUAFFFFABRRRQAUUUUAf/Z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3131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2426" y="457201"/>
            <a:ext cx="8181974" cy="1219200"/>
          </a:xfrm>
        </p:spPr>
        <p:txBody>
          <a:bodyPr>
            <a:normAutofit/>
          </a:bodyPr>
          <a:lstStyle/>
          <a:p>
            <a:r>
              <a:rPr lang="en-US" dirty="0"/>
              <a:t>Vulnerability Identification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41842" y="1371600"/>
            <a:ext cx="8181974" cy="5029200"/>
          </a:xfrm>
        </p:spPr>
        <p:txBody>
          <a:bodyPr>
            <a:normAutofit fontScale="92500" lnSpcReduction="20000"/>
          </a:bodyPr>
          <a:lstStyle/>
          <a:p>
            <a:pPr algn="l"/>
            <a:r>
              <a:rPr lang="en-US" dirty="0"/>
              <a:t>What is a vulnerability?</a:t>
            </a:r>
          </a:p>
          <a:p>
            <a:pPr algn="l"/>
            <a:r>
              <a:rPr lang="en-US" dirty="0"/>
              <a:t>	A weakness which allows for an opening for attack</a:t>
            </a:r>
          </a:p>
          <a:p>
            <a:pPr algn="l"/>
            <a:r>
              <a:rPr lang="en-US" dirty="0"/>
              <a:t>		- In a system</a:t>
            </a:r>
          </a:p>
          <a:p>
            <a:pPr algn="l"/>
            <a:r>
              <a:rPr lang="en-US" dirty="0"/>
              <a:t>		- In a protection of a system 	</a:t>
            </a:r>
          </a:p>
          <a:p>
            <a:pPr algn="l"/>
            <a:r>
              <a:rPr lang="en-US" dirty="0"/>
              <a:t>	</a:t>
            </a:r>
          </a:p>
          <a:p>
            <a:pPr algn="l"/>
            <a:r>
              <a:rPr lang="en-US" dirty="0"/>
              <a:t>Categories:  </a:t>
            </a:r>
          </a:p>
          <a:p>
            <a:pPr algn="l"/>
            <a:r>
              <a:rPr lang="en-US" dirty="0"/>
              <a:t>	- Configuration Errors</a:t>
            </a:r>
          </a:p>
          <a:p>
            <a:pPr algn="l"/>
            <a:r>
              <a:rPr lang="en-US" dirty="0"/>
              <a:t>	- Default Configurations</a:t>
            </a:r>
          </a:p>
          <a:p>
            <a:pPr algn="l"/>
            <a:r>
              <a:rPr lang="en-US" dirty="0"/>
              <a:t>	- System Vulnerabilities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Intersection of three elements:</a:t>
            </a:r>
          </a:p>
          <a:p>
            <a:pPr algn="l"/>
            <a:r>
              <a:rPr lang="en-US" dirty="0"/>
              <a:t>	- System susceptibility or flaw</a:t>
            </a:r>
          </a:p>
          <a:p>
            <a:pPr algn="l"/>
            <a:r>
              <a:rPr lang="en-US" dirty="0"/>
              <a:t>	- Access to the flaw</a:t>
            </a:r>
          </a:p>
          <a:p>
            <a:pPr algn="l"/>
            <a:r>
              <a:rPr lang="en-US" dirty="0"/>
              <a:t>	- Exploitation of the flaw</a:t>
            </a:r>
            <a:br>
              <a:rPr lang="en-US" dirty="0"/>
            </a:br>
            <a:endParaRPr lang="en-US" dirty="0"/>
          </a:p>
          <a:p>
            <a:pPr algn="l"/>
            <a:r>
              <a:rPr lang="en-US" dirty="0"/>
              <a:t>Vulnerabilities can be identified from lists and advisories on common vulnerabilities and also by testing the system</a:t>
            </a:r>
          </a:p>
        </p:txBody>
      </p:sp>
      <p:sp>
        <p:nvSpPr>
          <p:cNvPr id="7" name="AutoShape 4" descr="data:image/jpeg;base64,/9j/4AAQSkZJRgABAQAAAQABAAD/2wCEAAkGBhQPEBQPDxAUFBQPEBQQDxUVFRcPFBAQFRgZFBQVFBQXHCgeGBklGhQUIC8gIycpLS0tFR4yNTArNSYrLSkBCQoKDAwOFA4PFDUkHiM1NSkwLSk1LDUuNSw1KTUpNTU2KSs1KSk1Ly8pNTUpKjUpKSstNiw1LCkrNS4sLDIpNf/AABEIALAA6wMBIgACEQEDEQH/xAAcAAACAgMBAQAAAAAAAAAAAAAACAECBQYHAwT/xABMEAABAwICBQULCAgDCQAAAAABAAIDBBEFEgYHITFxEyJBdLMINDVRYXJzgZGxshQXIyUyM1XSFVJTYnWSoeFCQ/BERVRjgqLC0eP/xAAYAQEAAwEAAAAAAAAAAAAAAAAAAQUGBP/EACYRAQAABAUEAgMAAAAAAAAAAAABBAYRQkSBgsECAxITBTEhQVH/2gAMAwEAAhEDEQA/AO4oQhAIQhAIQhAIQhBCpLuV1WTceCgcv+ea/wDsW8ft/wD5LqLdyWNnRwCZ0Ljle719zy8otN8/8fLSfp9HTa97/mMfq39uFKhSu1mQhCEAhCEAhCEAhCEAhCEAoJUrzmbcEA22GxG8bN4QXzKMy1DCYJHVNYx1XUFtJLE2IF7Tma+lY5wdzdvOeXX8dujYsJV6UVAwqaPlyK2lhD5JbDM6HI2WOYNItzw5rN32g8b2oOl3UrzjFha/9/7r0QCEIQCEIQCEIQCEIQQqybjwVlWTceCiKSyN6PUmdCWJvRwCZ0KukcWjZ1Xl93AUqFKsmLCEIQCEIQCEIQCEIQCEIQCiylCD4Y8Gia6V7WWdU25c5nc+zcgvt2c0AbLbl5TaN0743QuhaWPiZA8XIL4Y75GOcDctGZ2wn/EVk0IKtZbZ/dWQhAIQhAIQoQShVDlhcS02oaUls9bAxzftNMjS8cWAkj2IM4hai3WxhZIH6Qi2+eP6lqzmG6R01VspqmGUgXIjkbIQPKAbhBkVWTceCsFWTceCiKSyN6OATOhLE3o4BM6FXSOLRs6qy+7gKVBUZlZMWshVui6CyFW6C5BZCgFCCUKuZF0FkKpcpBQShQVGZBZCrdTdBKEIQCEIQQtc0106p8Jh5Woddz7iGJts8rh4vEBsu47Bf1L7dKdI4sOpZKuc82JuwDfI87GMb5SdiUzSfSWbEql9VUOu555ovsjZ/hYwdDR/7PSgzmmGtatxIlrpTDCTshiJY2377vtPPHZ5AtLuhCAut+1G+G4PMm7Ny0Fb/qM8NweZN2bkDRBVk3HgrBVk3HgoiksjejgEzoSxN6OATOhV0ji0bOqsvu4eNZ92/wAx3uKSUlO3V/dv8x3uKSMqyYsXRdCLIC66j3PB+tX9Uk+Ji5cuodzx4Vf1ST4mIGRCCgIQcf7pDvOl6y7syl+zJgu6R7zpesu7MpfEGe0FP1pQ/wAQpej/AJzE4jQk70E8KUH8Qpe2YnECDHaSd51HVpuzckwJToaR951HVpuzckuKCQ5Nlqm8C0XoT8bkpgTZ6pvAtF6E/G5Bt6EIQCq5WVXIF87oPSszVbMOY76OlaJJR+tO8XF/NYR/OVyIlZPSjFDV1tRUk35aeSQH90uOX/tt7FjEFmt2+5d41dajYhE2pxVhfI8BzKe5a2NpGzlbbXO/d3DyrStR+i7a3EhJI3NHRM5dwIu0y3tED67u/wChM2AgwY0GoALfo+kta33EfvyrwoNXlDT1LaunpWRSszWdGXMFnDKQWXy7j4lsqEEBVk3HgrKsm48FEUlkb0cAmdCWJvRwCZ0KukcWjZ1Vl93Dyq/u3+Y73FJGU7lX92/zHe4pIyrJi0JgdUurygrcKiqKqkZJI58rXPJeCQ2RzRucBsACX5NFqNd9SQekn8v+a5BkPmhwr/gI/wCaT86yGB6BUNBLy1JSsikLSwuBeTkO0jnOPiCz+ZSCgAhSoQcg7pHvOl6y7syl8TB90j3nS9Zd2ZS+IM9oJ4UoOv0vbMTiBJrohVNhxCkmlcGsirKeSRx3NY2VjnONugAEpmxrawv8Qi9j/wAqDPaR951PVpuzckvKabHNaeGSUs8bK+IufBK1os/a5zCAPs+MpWiEEBNnqm8C0XoT8bkpibPVN4FovQn43INvQhCAXxYy8tp5nDe2GQjiGEhfavixphdTzAbzBIBxLDZAlRQgoUjv/c3UgFJVTW2vqGRk+MMZmA9sp9q7GuRdzhNehqWdLasO/mjYP/ErrqgCEIQQqybjwVlWTceCiKSyN6OATOhLE3o4BM6FXSOLRs6qy+7h5Vf3b/Md7ikjKdyr+7f5jvcUkZVkxaFbMqqbIC6ZvUH4Hb1ib3hLImb1B+B29Ym94QdHQUIKDj/dI950vWXdmUviYPuke86XrLuzKX1BIKi6LIsgLouiyEAmz1TeBaL0J+NyUxNnqm8C0XoT8bkG3oQhAKrxfYenfwVlDkCW6QYaaWqnpiCOQmki277NcQD7LH1r4F0/X3o0afERVtb9HWsDr22CZlmvbxtkPrK5gg6x3PWkAhrpaR5sKyMFnlmizED1tdJ7AmJukmoK58ErJonFskTw+Nw3te03BHrTPavNalPicbWSPbFVAASROOUSHpdET9oH9XeP6oN8Qq5l5vq2tcGF7Q598jSQHOttNmnadiD1VZNx4KwVZNx4KIpLI3o4BM6EsTejgEzoVdI4tGzqrL7uHlV/dv8AMd7ikjKdyr+7f5jvcUkZVkxaEwOqXV5QVuFRVFVSMkkc+VrnkvBIbI5o3OA2ABL8mi1Gu+pIPST+X/NcgyHzRYV+Hx/zSfnWwYHgMFDFyFLEIow4uDQSRmdvPOJKyGZQXILIUAoQcg7pHvOl6y7syl8TB90j3nS9Zd2ZS+IM9oKAcToQemvpfX9MxOA2Bv6o9gSf6CeFKD+IUvbMTiBBi9I4R8jqOaO9pugfs3JMynQ0j7zqOrTdm5JcUAE2eqbwLRehPxuSmBNnqm8C0XoT8bkG3oQhAIKEINX1h6HtxWifTEhsg+kp3HcyYA2v+6blp8jkp2IYe+nlfDMwskicWSNcLFrhvBCdhc+1m6qo8Wby0JEVUxtmvtzZgNzJbf0d0eUIFfCnMslj2js9BKYauF0TxuDhscPGx25w8oWMQZJmk1U0ZW1dQABawmkAtwzLb9ScpfjkLnkuJZNcuOYn6N28neufLftRnhuDzJuzcgaMKsm48FYKsm48FEUlkb0cAmdCWJvRwCZ0KukcWjZ1Vl93Dyq/u3+Y73FJGU7lX927zHe4pJCrJi1VbMoQgLrqPc8H61f1ST4mLl1l1DuePCr+qSfExAyIQgIKDkHdI950vWXdmUviYPuke86XrLuzKX2yDO6CeFKDr9L2zE4gSd6CD60oOv0vbMTiBBjtI+86nq03ZuSXlOhpH3nUdWm7NyS8oAJs9U3gWi9CfjclMATZ6pvAtF6E/G5Bt6EBCAQhCAUKVCD48SwiKqZyVTCyVh2lsjQ8X8YB3Hadu9aNiOofDJiSyOWEn9lIbNPkD8wXRUIOUs7nOguCaiqI6RmiF/ZGtp0Z1XUGGyCanhPKtuGyPe57gCLG22w2HxLbUKABVl3HgrXVZNx4IFkb0cAmdCWFvRwCZ4KukcWjaVVl93Cr2Aix3EWPA71qXzS4V+Hxe1/5lt6FZMW1H5pcK/D4va/8yPmlwr8Pi9r/AMy266lBqHzS4V+Hxe1/5lkME0FoqGTlqSlZFIWlhc3MTlNiRtJ8QWfQggIQUIMVjujFNXtaysgbM2NxcwOvzXEWvsI6FhTqmwr8Pi9r/wAy29BQarSasMNhkZLFQxtfE9skbgX3Y9pzNcLu6CAVtQFkIQUqIGyMdG8ZmvaWPB3FrhYj2Fan80uFfh8Xtf8AmW3oQaj80uFfh8Xtf+ZbJhuGR00TYIGBkcYsxgvZo3227d5K+tCAQhCCCtD0n0+qG136LwqlZUVLYuVmdI4sihbsNjYi5sW9I+21b4VyHEqs4Hj1RiFVFIaSvhAEzGGURSDJzXW2jazd0gi3TaB02DE+TihNY+KKWRrGvbnDWmctBcyMuPO23ttKvVYzDE/k5J4mPyGTK6RjXcm25c/KSDlABJO4WPiXCtZhFTiHymd0gpazD4jhzvkxqy4vDTkjZnYI5CS47T6totlJ9Hmz41hdHWtdIBgzWytlvG9xbypAka152jmgjMdo3lB0puntMcR/Reb6XkhJnzx8mXE25L7WblOnLbctaxjWTUU+GVdW+OmZNDWOpaZrZmzte27bOcGuN3hpJy3G69gF8cWCQjS3ZE3ZQCpG07J75eU377bPEtJqKRj8AxN7mguhxx7oj+o53JsJHqJHrUjqOi2lNXJPS007qSVs1CaiWaKZmZ02Y2ayIOuWgAAkN3gm+yy3GLEY3vdEyVjnxgGRgc1z2A7i5gN238q5HTYcIcdpIaVojtgTuSaDsa9zZHX2/vOJWvassKJxCmAfMyrp3TOrW/JMmS99lTUOmu4Ovs5hN+jpUDpesTTV9J8lFHNEXSYjHS1I5kpYHC7muG3I7+q3mTceBSwU8EbI6VkkEra6PGmtrZHtcGnnXawuJyl28237zuO1n37jwKJLI3o4BM8EsLejgEzwVdI4tGzqvL7uHzYnUmKCSVoBMcT3gHcS1pcL+TYtE0B01r66L5bWwUsVEYZHiRjy12dhsQ4Pecrdjtp8S3XHu9Z+ry/A5cY1MxYbJBJBle6smo52VbXZ+SdT5r2G3LuybvKrJi2z49rVM2GRV+HHky+ujpntkEb3taSb3aHENva48i3HSHSIw0lTNSOgllpgRkdMxjGy3AyyuzANO2+UkE7tl7rhlNh7BoxA9rQHT4qwSkEhz8pe1vT0A22L7K2gZTx6SwQtDY4zTNY0EnKOV8pv0lB3KkxpvyeGaofFE6dkezlWFhleAcjH3s/adlt69KrHIInFstRCwtYJHB8jGERk2DyHH7N7C+5cWxqGMVGDSYjDJNQHC4omtY10rflZadmRm0uN49g32G+xWI0+hiZV4y2shkdUP5CTDn5XOayDMA52YbGty5W3Oy4tvQdZx3SyWPFsMpYXsMFc2Z0tg1+drW5mFr/Fu3Ldlx7/AHjo11F/YBdhCD5sVqjDBLK0AmOJ8jQdxLWlwv5Ni53JrOqBg1JiXIxcpVVTYJG2kyNaXvbdvOvezRvJ3rfdIe9Kjq8vwOS8DQ+mjwWhxJrXComrWRyOzktLeUeNjN25rUDFVWLxQuyyzRMOVz7Pkaw8m37TrOI5o6TuCiTGoWxtmdPEI5CBHIZGNY8ncGvJs6/kK4ZrGgjbieKfLoZZJJaNjsMcGvc1ga1ud1wbBrdtzu2OvvVq2KMQYBJXwyS0IpnRytYHPby7r5AWt2knm2A2mxsg6NQaYSnHK2jllYKWlo452khrMhc2Iuc6Q9HPdv8AGtr/AE3ByTZ/lEXJPdlbJyjMjnE2Aa++Um+ywK4JrAw98mJYl8nuI4aGjlnitkdJSsEBczxty81x8w+JfXp/JDNJQVDSWYY7D+TpbQGsjiqAXAxckHttJbI25dvb5Cg7nUYpFG9kb5Y2vlvybXPa10gG05Wk3dYeIL6IZQ9oexwc1wDmuBDg5p2ggjYQR0rhtZgIfPo9R1XKPY6Koa9srTBIYjZzWPY17svNsLZt2w+JdwpKZsUbYo2hrI2BjGjc1rRYAeoIPZCEIIUOCshBQNRlV0IKWUZV6IQeeVTZXQgplUPGw8FdUl3KAsrOjgEzjVx1up+q/bU+wfrSfkXYmrilO31dHl5QamoZ6XmvT6eu9r3+/wB2SVWyspXcyymVRZeiEFLIyq6EFLKwUoQQVUhWUFBW3+rqcqsFKCmX/W9FldCDzylXClCAQhCD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9" descr="data:image/jpeg;base64,/9j/4AAQSkZJRgABAQAAAQABAAD/2wCEAAkGBhQREBQUEhIVFRIWFRQUFBUUERUUFBYVFhQVGBUUFRQXHCYeFxojGhUUHy8gIycqLCwsFx4xNTAqNSYrLCoBCQoKDgwOGg8PGiwkHyQpLCksLCwsLCwsLCwpLCksLCksLCwsLCksLCwsLCksLCwsLCksLCkpLCwsLCksLCwsLP/AABEIAOEA4QMBIgACEQEDEQH/xAAcAAABBQEBAQAAAAAAAAAAAAAAAwQFBgcCAQj/xABHEAACAQIDBAYHBAkCBAcBAAABAgMAEQQSIQUGMUETIlFhcZEHMlKBobHBFCNy0TNCYoKissLh8BVzNIOS8SREU2OTs9Il/8QAGQEAAwEBAQAAAAAAAAAAAAAAAAIDAQQF/8QAJREAAgICAwACAgIDAAAAAAAAAAECESExAxJBIlEEE5GhQmFx/9oADAMBAAIRAxEAPwDcaKKKACiiigAooooAKK8LW41E4rb4vliXpG7f1R7+f+a1tWY3RLE1H4nb0SaZsx7F1+PD41GPhpJdZnNvYXQfl86XhwiJ6qgd/E+ZraMtg23JX/Rw2Ha5/wC1JMcS3rShe5R+Q+tO6pm7O/7YraE+FkhWMJ0oiYOWLmGTLIDew4ENYDkeNMl9GP8A2WQ7MLetNIfefqTXn+ipzLH3j8qpO/G3cZHjpI4MSYkTAti0URRPmeNmzKS6k2Kq3lTzereOU7AGKjcxzPFhnzRkqQzvHnynkNWHhTU8C2i1f6Ina3mPyr0bLI9WWQfvflaq1uLj5/teOw0s8kyQHDmNpbGQdLGWYFgBccOPZVwxM4jRnb1UVnPgoJPwFK7To1U1Y3VcQvqzX7mF/nelU2xOnrxBh2obH61RdzN/sTiJsNHiYorYqKWWNos6sgiZ1+8RiRY9G1iD2VYNtb+YTB4gQTuyN0YkLCNmRVLFRnK3K8Oy2o1rXF6BNbLLht4Ym0JKHsYWHnw86klcEXBuO0aioR4VkFyARa4NuXjxFNlwLRm8Llf2TqD/AJ30lIa2WWioXD7fKnLOuU+0NVP+d16mI5AwBBBB4EG4rGqNTs6ooorDQooooAKKKKACiiigAooooAKKKKACmuO2ikQux15KOJ/ztpHae1RH1VGaQ8B2d5/Ko6DCEtnkOZz28B4VqRjZzKZMRq5yR8kHPx/v5U32xtnD4CAyzNkjBC6KWZmN7KANSTY8eyoDeT0jQwCPoj0kTySQS4iIh/s8gXjksc7C+a3AhGteudiTDamz5sJimDToOhldbENpmgxSW4hgFcHnY8jVK9Yl/RLY3GT4nZ0kmHSXDYho3aJZFXpQVJKgqbgF1HiM3dVI9HO8ZOMjX7U0seIwweRJ8RneLFIxVlUMb9fKSFGtmHs3qY9GeOxDNPFi8STJhMuHMBRQqqtss5k9ZycpFzy8RVY3j3blixWJw2Hw8jtJNDjsFJGgtDJnIkDyGwRPW4njGnbTpbQrembJWJbRxMmF2jiMQsRMeE2i0ssoZbCLFBFaMpxNwvEaC/fW2Jewva9he3C/O3deos7rYctiWaPP9qKGdXJKN0Ystl5dvjSRdDSVlQ342UmI2vs9Gd1jngxETNE+RmUKz5c2vVbOARzBNO/SfgUh2G8US2ROgRFFzYLIlh2nhzq5pgoxktGn3Yyx9UdQWAsh4qLADTspUygcx5ijtoOuyK3e3agwat0CEGTK0jO7SOxA0uzknS507zTL0jY/odlYpuZiMY8ZSI/kxqwiVfaHmKRx2zo54zHNGkkZsSrqGW44Gx5isvNs2sUVPcrcZ8M8U80/SOuFTDxRiIRiJDZ2BIJztcsL6XufdGbny4jEbSxeNjjjfDSzHCl3kKusUIWzRrazKbJcdvvrRJ4syMtyuZWXMtrrcEZhfS4veq7ujuvLs5GiE4mwwDGKMwrHIHLFmvIDZr8Ne3kBW9rsWtFS9J22ppMZBhsNK8ZieIM6OVPT4g5YlJHZGHb96rnuftuTFpNMbfZzM6YU5bM0UfVMjG+uZgSNORrLd4MBiVlwsTqRjcVJPiJOYWbEN0MSBhp91GGbQ6Zq2jZWzUw8EcMfqRoqL4KLXPedSe800qSRkbbHEkYYWIBHfTRYXhOaE3HNDqD/AJ51CekbbH2bAsVlkjndkXD9FbpHlzAqoBBuunWHMac7F/uxiMW0J+3xRxyrbrRuCrjKCWKj1CCbEXtcG1hakrFj3mix7P2qsunquOKnj7u0U9qv4nB5jmU5XHBhp5082btYk9HLpJyPJv70rRqZKUUUUowUUUUAFFFFABRRRQAVH7U2l0YyrrI3AdneaXx+NESFjx4AdpqIw0JuXfV2+A7K1Ixs9wuFy6tq54njTiqN6UulEcLffHBKz/bPs75JgCAI3vzRSSSOBIF7cQ93b21HhsDAcTj0mWRzHBMQVzKSciOTc5gB1i1rHQnS5pWLEvNFf9I25rR9Li8KpyuAcXCvE5TmXFRjlIh6x9/IveA3NxUsWIw2KwyNLh5WOFxEcSljExOYqF5R3++QngCyE6VtdRux93cPhOk+zxLH0rZ3y31OthrwUXNlGgvWqeKZjhm0Re2vR9hsVivtEufVBHJGrlI5spuply6sBYC1xfKvZViZ1RRcgKNBrppwpE4ktpHbvc+qPD2jUdtXbWGwYDTyjOfVB60jfgQcvh30uXg3CySX2lm9RNPabqj3Dia5ZGtd5LDnlAUf9RuaoG1/SVIQTGFiS9gzHO593qg93W8az/a+88+IY5pWI5XJJ8uA9wqseFshP8iMTa8Xt3BRfpJ47/tS5z5AmmB392cDYSIT3Rk/01hxZjxYnxJrzoaquBfZzv8ALfiNzO/WA5uo8YiPpTrDbxYGT1Jo79zlD8bVgnRE2Gp7Bx8hSkUVza6ppfrA2PwNuflR+lfZq/Kf0fRcZuLpKSO+zr58fjSoxLD1luO1Nf4TrXzvhNsz4dvu5CttOqxAPlWgbH38xCKplUSAi9wRcfvAWPl76nLhaLQ/IUjTY5VfgQbG/eD22PA0rVb2ZvFBivVa0nZ6sg//AF8al0xZX19V9sDh+IcvEVFqjoUkyp7F2dLj9ovjcTG8cOHZocHDIpVswPXnZTzvw77ewKjN+961xM64COUxYbpEjxuJCkqpa9sOGAsCSpBJ0vpwDVoW0cO0sLpHKY2dCqyoAWQkaMt9P80I41Vt2MMuydnSDGJHEsUjFpVbpPtGqlJcp1Dk5VCnW6jhTJ+mNeEvsjBDZ8DLPi80Cv8AdNOVUxRmwWJpSRnsb2JtpYWqUmhWVQQQdAVYG4sdQQRxBrM9tY07UxuHCQs6JgXxkeFnPRq8xkKp0o4EEZSNbMLagMTVt3Uwf+mbPijxcyKc/MhY0aV7rCh7ASe7jyFY176CZatlbSJPRyeuOB9ofn86lKgMXhs2o0cag8PdUlsvH9Iuujrow+tI0UQ9ooopTQooooAK8JtXtRm2sTZQg4tx/D/f86AGTy9NJmPqLoo+v18qh9+vtf2J/sBtMCCbfpMg1YRci+g0PEXA1tU1ELAAcqo+J2zj9muzYlftuCLM3TRKFnhBN7PHwKi/hb9YcKokTbGWwPSoRGv29AYmJjGKiW6Z7ax4iHjG9r3AGo1AI1o2huAZVf8A02bDtgcVrJFIS8UT8p8OUvZh2XFuBuNB7tTYUGNddo7M6GaVWvLA4HRzXBBEiN+jlysdSBfjx1N02JsODCIywRLEHYyOqkkZiADYnkLWA0HcKdtLKFSb2Pdn4UQQRx5iVijRMzHUhFC5m79K4J6TU6R9nAt3nsXupMydIbn9GOH7RHM/sisq9IPpCOILYfDNaHhJID+l7VU/+n/N4ccjFyZk5qCtkxvl6VBHeHA2Zh1WmsCi90Q4Mf2jp2Xqg4TZM2KJldyWYm7uWZmPjxtUbBpyB8QD86s+7mMdplSwCWPVAAAAU6j3/OutQ6LBwfs/ZLJI4bd6OwzLnsABm1A7bDgL1W8TsR1ksUIBchSeqp10sTpwrSIsNQ2zS4ZXylT6oy6rbW5voTw5UinRaXCpFGO7fRgiS+bQjKGKkHlmCGzXsPeKe7P2LEl2kGZVF7k3FxxIWwJB4i40seNW3E7Jd8lnACkMCAVbMNBa2mWxPf366NMXIMNnzZGzSDIpNmCsNb8TlXQcKO7YfqUSN2TLhyQVyJI9xlC5SByW/AnT3082jsFJhZ11HBhow8D9DTXa27ilVlgGUEFirMF0Gt0B7rm1+FrVJ7vY3poyGILroRzI06x8T2VjfqGS/wAWig7Y2A0Da6ofVbt7iORpthca8Wg1Tmp4d9uY91XDfRusia2ALHTQk6Ajtt1vOq/jpVdEVYlQre7A3LX5a6+ZNVjK1k5pw6t0OoXLqJItbcVvZwRyzdvYTbx7LXu/vuy9WYllGme3WU9jjn4/PjWfYaHrfpOjuCM1jbwa3I1KbNhdWKyLYkAK4N1bLfQkaZrX79KWUUx4TaZsWFxQAzRm6HUqDpr+sn5c6Nu7Gi2hhWhcnK1mVltmR1N1YA6XB5HvFZxsbbD4STiTCx6y+yT+uv1HPiNeN/wm0BbOhup1YDmPbHf865pRaO2E1IabE3di2cJ8VicSZZ31mxM1kAQEWRVuQo0XQcbADgBUFicRPt68cQMGy8wzzOo6XEZWvaNT6q3HHu1uerVt2zsODGpGs6dIiOJVGYgEgEa2PWUg8Kg9s78ZJPsmz4PtGKXqlVGWCC2n3jaAAdgsBwuOFYs/9Gf9Fj2Dgnw+Hjhmn6Z1uquRlZlF8gIuczBLXPO1++nMpMbiRfBh2j/PpWbbF3YxOLvi58TKm0YcQUQSJbDxBHGdEQaOjoTqpAPDtJ0xjyNY1Rqdk1FKGUEcCLiu6h9iz5WMZ8V+o+vnUxU2OmFFFFYaBNVuWbPIz+4eHL/O+pjas+WI9p6o9/H4XqBU2poispfpKgmZoWKYh8GiuZfssgWVJLjJKVscyqL2HDU3I0prs7fyRUiXCq+0Io4r4iRmC4q5c8IrljlUa6Ne462hNX/PVe23uNhcU3SMhjmvfpYG6KS/eQLE95F++qprTJtPaPd2Nm4ORhj8NC0TSoVIIMakFgSxiHVvcesNDqeOtTuIkzHIPFz2L2eJpDB4aPDQLHGMscaBVF76Dv5k/M1G7c2yMHhZJn1fiB7TtoieH0BrNsLpFY9J2+GRfskBsxA6Yj9VCNIx3kanusOdZnHHXUszSOzuSzsSzE8SSbk05girshHqjzOWbnI6hhq57lYAdd/BeHffQ+A18RVZijrRt19ntHAubieta2ouSRf3W86XkeCvDDJIxwV1DhFQmyqMx0yrY3PG558PhTuOKjE5lUZBc310J04nh3A++1c1nbRC7y7QeBFyCxYkZjY2tyA7e+q/s6d5pIo2dj17hgQGBJuWDEcePw7LVokmFDAqwBU6EHUEVAJuwiYtMqt0eUve97OjAgZiNBw53NNGSoSUW3Y22ts6cIIVPSo/VzOt2Q8eswFrcbG1xaqmmeGS4ujqbd4PMEcxWs9HUHvBu9FIC5OSQ2UNrZm4KpHfoKIz8Zk+P1FH2ttJsRlLKoZbi631BtoQSeBv51FPFT9kpJ46usHO8kZJFThtsvcX0HVzEDUlWBzW7coy99dyR01ljpibtaJXG4xJIWdC3VIvYlWXXuvyPeNKW3R3qMUoie4jY2Qtybja40sbg9motxsEd30jZJI8tnIOY+0p007LX+NRSbANns1nSWynW1lsb294PupaWh05Jpo2bZ+LsQP1W1XuPNfqKY7VEGBll2g7SKGjSKVEXMsjBgI3KgeuL5Qbga68ahN39pl0yMesLa/tDgRVshm6WPiVJBBItdW7RfS4Oo91czVM7YytFA2/vzjZOjCo2Bw8pIDlOlxhQKzGRYQcyrYcQP3qlfRiJR9oOXEfZXaN4XxVulkkKkSvb2TZTz5anWpHd7cmHCv0zM8+KPrYiYlnuRY5Bfq8SOZ76seehtaRqT2ztnIIYcVN6scUgZQRwIBqslql9hzXQr7J+B/vepsoiSooopBiG29Lqq9gv56D5GonNTrbMt5G8beQqPz1RaJvYtmozUjnr3PWmHGJa7KvL1m8F4Dzt5VmPpS2z0k6QA9WMZ2/G408l/nNaKZheRjwHVv2BRc/EnyrDtoYwzzSSnjI7N7idB7hYe6rcUcnNzyqNHEKVIwR1L7t7i4jFDMq5U9pquuE9ERtrOAfCrS5Ir05uPhm80VfdTZwlnGbVUGcjtsQAPM391aLFHUI26z7NdSZI26ZlgjzA+ubvYgfso3vtU5Ng8TEpd+hKKC7ZQ+bKou1teNga55y7PB28ceqpjmOOl1So/EY89AskQBLmMJmvY52HG2vAk0v0eKUZmEGUC5sHvYam3W42qZWxvtXplZDHIBdwFToixbQk5mvwsO7xp5s/aCzBsoYZTY5ltrcjQ6g6g8DSGIxIkjhniAZmKiLNfL97YEkDj1b0htKB8JH02KMTRB0FghJDSSKo6NRpcsRqbnjWmekriIwVOY2W3WN8un4uQql7Tj6CUSrIhsc0MdmvY8CRxAtqCT2W41MYiKTaReOHKscbA5mzXZteXC3jUdtDcOeKN5C6MERnIAOYhVJsNeNhTRpbYkrekQG1NoGdgzKqtaxKgi/ZcefnUey0sr5lDLqCLj3jSrFBuHMygmRBcA8CePvq1qJGnLRUJEptKlXqT0dS20lQn8JH1qtba2DLhmAkWwOisNVPv7a1ST0LKDWyvlihzKSCOBHGrDsxLwK3NsxY9rXIJPebCpaP0YyOobpV1APA86fYHcCeJColQi99QdL8bWNY5x+wjxST0VrDzGOQHlwNXbZOM63cwv+8ND8LVGz+j+Y6mSPt4H86jN2driSJHHAEHXs4H4GkdSWCkbi8l+zUZqQR9K9z1E6BbNUhsWW0lvaBH1HyNROenOAls4PYQfjrWM1FsoooqZQp+0pLue8sfM00zUptFuv7vqaa5qsiLFs1Gekc9cyPofA/KtMIfeHGdHgJm5lH83JA/mFUz0b7sfa8Tdh92mp/KrBvvLbZ5HaIh/GpqY9DGGAwrvzZyPKq31g2Qce3Ikyy7z7zwbKwokkBtfJFEls0jW9VewW1JPDxsDnqemTHu2ZMHh1TkHeQtbvYED+GufTE5k2lh4z6keHMgHLM8rgnyjTypxujuYMZEz9Jls1rWvSRjFR7SKTnLt1iJbQ3yn2nicCj4YxdFJI75ZM6MxjyxspIBFrubHt41sMMYmgU8nQA/vCxrNNubl/YsNLielLdCvSZbWvZhpflV83N2oJsKhHC7W7he4HupZ1XxHg5X8iqbBJfC4FDxDAN/yUZT8bVcVPLlwNVndeC+Llj5QzYy3cHnuv8NL7u7U6bEY9L6RYp0HgqRL/ADBqyRsNDPdw/cYOM8UlkQ/8jOnztSXpa2jZMFDa/SYnOV5FYUJ17szofdTbdeNhtTGISckc0zKCTYdNkk0HL1qivSBiTLtaJBwgw1/35nP9Kx0yXyQl/B/wXz0f4cR4MudMzMxP7I/sKk92ttLjsHFOBpJGrMvIEqMy+dxUHvLi/sexJyDYrhii/jkAjX+JxTf0RSZMJ0PsZSPAj871Nq05FU6qJQEwnQtJAeMMskX7qMQh965T761iVymGLjisTML8LqhIv5VRd+sF0W1JOyeOOYfiX7p/5EP71aLNg8+HKDTNEVv2ZkIv8apN2kyfGqbRmG6XpExkkkf2pIWhlt1o1ZHQn1SQWIYXsDz1v3Vcd9sOHwE7EXMcZmXxiGfj3hSPeaquxPR7PGY0kyhI8oLA+tl7ByvU36Tdrrh9mTC/XmX7PGOZaTRreCZj7u+h1a6hG2n2KvgfS3PeNTgV6O6qX6ck5bgFrZOzW1af090zDhlzDyvWEwJZUHYF+lbhD/w4/wBv+mt5IpaF4puWzN4/Szi3jDLs5MrC4P2k8D+5UFumrRx9G2hy8PP8q72MP/Bw/gFJ4OYDEi3Z9SKqopXRGU22rNJwM+ZFPaAfhS+aorYst4k8Kf5qg0dCeBbNS2Fbre40zz0vg2649/yNYMWz7fRUTnNFTopZE7V0cfhHzNM81Pt4VtIP3h5N/eorNVVok9i+auZD1T4H5UlmozVphWN9jfAn/lH+Jam/QrjQcNLH+sr3t3MND538qht4482CkHMKf4Df+mqruTvScBiRJYtGerKo4le0ftDiPeOdV69oNHO59eRNmh+lnd9maHFoLhFaKWw1CFsyP4BiwP4h31Xd095cTh5oo4yn2dnHSKUBY306rcuVa5s3akOLhzwussbDWxvb9lhxU9xsajDuPhekEgTKQc1gbC/hUlNdesi8uN9u0WcekU//AMnGf7J/mWo70YYq8DJ7JUjwIFPvSVKF2Ti8xC5oiq3IGY5lsBfie4VW/RpicsxX2ox5j/vWRXwY0nU0XvYuzuixWJkPCVw4/wDjjB+KtVF9EuIMkuIlYG2IkmmBINjmkJ07dCKu29GO6DA4qXmkEzD8QjbL8bVU/RzthRDgoWFnQZeGjKUOvcdBpWLKbNdJpFow+xOjxWIl/wDVKN5RRJ/QazzZ9sTtXFvmN2xaxZctwY8OuXMGvp1kGn7Va/tOdYopJW9WNHkPgilj8BWSeiLAlx0retlZ2P7crXNbB4bMmspGnT4ZZUKOoZCLFSAR3aGvNkbDiwxJiTLm0Op+tZr6WT02JweGJIXLNO4BINuqifKSme5GCTB4xHjZxn+7cFyQVYg8D3gUKDcbsHNKVUXD0qYTTCTj9WVoW/DMtx/FGo/eq5NN0eGz2vkiL2va+VL2v7qYbwbN+1YZo+eaN1/FHIjj+W3vp1tAWwco7IJB5Rmpt4SKJVJsyub00YiRAYNm2LC4aTEZl1/ZVASPeKqWMbE4ycT42QMy/o41Fo4x2KvLlrqTbUmltjH/AMNF+BflS0hrrjBLRxy5JPA3biPEfOtsh/4cf7f9NYix1HiPnW3Q/wDDj/b/AKaTl8H4PTEdl7WRcChuCyoAVvrfgB/eo7YEt5QTxJJPneoXDH7tfAVKbAPXJ7AavVI5HK5GpbCb7pPCpLNUXskWjUdij5U9zVzPZ2rQvmpxs8/eL7/kaYZqe7IF5R3Bj8LfWsYyJ7o68qU+xUVGy1Ff3uisQf2j/EL/AEqt5qu29WFzRMR7N/epv8r1Q81VhlEp7Fs1Gakc9GenEGWMS4kU8Dr7mGv1rLWiKOynipK+RtWqYzQg8j1T79R8fnWfbz4TJPm5P8xofhaq8bObmVoa4TMrZ45Hif24naNvNSKlhtjHsLf6lirf7zX873qFgepGF6pKKZHj5JLFno2Isj55pJJn9qR2Y+ZJNTNmy2SR4zwDRuUYeDA3pnE9Oo3pKLW2IS7OmkUpJjcU6NoyPiJGVhxsVLWIqTCELZWZCBYMjFWXvDDUGklalRe1+XC/K4tcfEedYNdnkGzWljeOfaGNAZSLtiZXjIOhR47m6kXH0qTg3QkkyxYfHPHkyBxBK8YKkaPcEdJbhw0vUeGq1bl7PfOZjomUqL/rXI1HcLUksIpH5MdbN9H8UUvSSSy4hsuW+IlaRgovYAnldibXHbTt9zICb3kGpNg9rX4WNri3jepvPXJeodmdHVGd7Z3Gxcd2h2hjXT2RiZc477A6jwqAxOysWq/eY3HhWFuvPMFIPLU2Ola+z0z2gA0bqwLAqQVHE3HLvp1P7QkofTMqghEaKg4KAB7qTkap3FbrTqCQFbuVtfiBUZithzqLmI8baWY+Skmrpo5XFrwiZnphPj8SL2xuKt2DES2t2WzcKczvUbO9UpPZBzcdDTLlAA5VLbuRXP4mA917n4CoaZvjVs3VwuoPsj4n+3zoZsVbResLoKWzU3jNhXWeuY7RbNU1uxFmkJ/Cvmf7VX81XDc7DdQN2kt7h1R9aSWEPDZaaKKKgdA2x8WZD3fLn8KzDGwdHIyH9Uke7kfK1auRVD302flZZBw9Rvmp8rj3CqcbzRLkWLK9mozUhnoz1cgdzpmUjt/wGqxvBg+liOnXHwYfn9asmeo/aEdutyOjfRvpTREkrRnUbU+glrrbeByOWHA8fHtplFJXQsnFJUyaikp3HJURDNT2OWlaKRkSSPSyvTBJaWWSkoomOw9adslrQRjMpARRdRYHTsrKRJVk3S23kfomPVc9Tufs9/zt21OcbRbjlTL50lcmSm3S1yZqhR02LtJSDy0k0tISTVtGWdSy1D7a2sIYy548FHa3IU6mnrP97to558oOiDL3ZuLfQe6qwjbI8k+qshcTPck8zrTCV67lkplPJyHE11aPPS7MUwy5nvyFaLsDCZEF+J1Piaqe7ezMzA20X4n+1XuAWFSm/Dp41bsdhq9zUjnrzPUi45jBYgDiSAPE6CtN2NhBHGAOQCj3Dj53qi7p4EyTZraJw/EdF+p9wrR40sAOyo8j8L8a9OqKKKkVCo7bezhNEyngRa/Z7Le41I14RQsA8mM4iIxuyMLMpII7xSeerhvzsI/pkGqi0nevJ/dwPd4VSc9dcXas45Lq6Fs9eObi1JZ6M9MKQ20sFplPA+qf6TVSxOHMbWPCtCnQMCDwqvbU2fybhyb6HvqkWQnH0r8ctO4p6YzwlDY0JLVDnqtExHNS6zVDpPS6YmsoZTJYTV0JqjVxFdielop2LlsDeSUypG7Z1a4u2rDQm+bnw51amxFZ9unrMW9hfi2nyvVsbFVGccnVxy+OR++IppiMYFBJIAGpJOgpjiNoqoJZgAONyBVO2/vP0oKR6R8yeLWPwFEYWZPlUUSO1t8+KwjuznT3qv5+VU+Wa9cPLTSbFchqfgKukonH8uR5Op8Rbx5Cl9l7PLt3niewUns/ZzO3aeZ7KumytmiMfPvrG/SiXiH2zMGEUADhUiGpuptXWepMusC2evVNzYak6CkM9WncnYhkfpmHVU2S/N+beC/PwrG6VjRVui27sbI6CJQfW4t+M8fIWHuqbrlEsLV1XI3Z2JUFFFFYaFFFFACWIgDCxHnw14g91ZTvVsA4WS6g9CxOU+yeaH6do8DWt0y2psxJ42R1urCxHyIPIjkaeEurEnDsjFc9Gen28OwXwkmVtUN8j20Ydh7GHMVFZ661k4njDF89JyqGFjXGejPWmEPtDZWmguOzmPA/Sq9Pgyt8vvHMe7lV4JpnisAr8Rr28D50yZOUPopYltx0pVZalsXsQ8rHx0PnURNs4ryK/L4U9kml6KCauumpkY2HAg1yWfsHxosP1rxl/wBhERwjSzN1mPM9nkPrTPaO92UkRAE+0b28tKqsm152XKTceH1pqWc8wPD+9JXpbNUmSWO2m0zZnNzawsAABTCTFgc7nsFcLg2btPyp9hdiMeVviaa2J1it5I4ln7hUns7YpblYfH+1TOC2Kq62ue01LxQAUo+XjwRwGzwgFhUkulIhq9z0rHWBfPRnpDPT3ZGy5MTKI4xrxZj6qr7TH/L1mjVkebA2M2KlCi4Qau3sr+Z4D+1a3s/BLEgVRYAAAdgFNNg7DTDRBEHeSeLNzZvy5VK1yzn2Z2ccOqCiiiplAooooAKKKKACiiigBltTZSTxskihlPEfIg8iO2sm3n3TkwbZtXhJ0e3DsVxyPfwPwrZqTnw6uCGAIIsQRcEHkQeIp4TcSc+NSPn7PRnq+7z+jU6yYTxMJP8A9bH+U+fKs+njZGKupVhoVYEEHvBrrjJS0ccouOxTPRnpvno6SmEsXJpJ4ga56SjpKAEJdnKeIHlTdtjp7Ip/0lGetsWkR3+jJ2UomylHIeVPc9HSUWFITTBgUusYFcZ6OkoNwLhq9z03z0dJWG2OM9GekFJJAAJJ0AAuSewDnV53Z9G8klnxV0TiIxpI34j+oPj4UspKOxoxctEHu/u9LjHsgsgPXkI6q937Tdw+HGtb2HsCPCxhEHeSfWY+0x+nKneCwCRIERQqqLBVFgP87ac1yzm5HZDjUQoooqZUKKKKACiiigAooooAKKKKACiiigDwiovbW7MGLW00YYjgw0dfwuNfdwqVorU6MavZk23PRXNHdsMwlX2Gskg9/qt8PCqVjMLJC2WVGRvZdSp91+NfR1N8XgI5VyyIrr7LqGHkatHma2QlwJ6PnPpKOkrZNo+i3By6qrwn/wBt9P8Ape48rVW8b6GnH6LEqe6SMr/EpPyqy5Ysg+GaM/6SjpKtOI9FWOXgsT/hlt/OFpm/o52gP/LE+EsR/rpu8fsn0n9EF0lHSVOr6OtoH/yxHjLEP66dQei3HtxSNPxTL/Rmo7x+w6S+isdJR0lX3B+huU/pcTGvciM582y1YtneifCR2MnSTH9t8q/9KW+JNK+WKHXDNmRwRs7BUVmY8FVSzHwA1q4bE9GOJmsZrQJ2HrSHwQGw95HhWrYDZMUC5YY0jXsRQt/G3H306AqMuZvReP46WyD2Dufh8ILxpd+cj9aQ+B4KO4WqcAr2iott7OhJLQUUUVhoUUUUAFFFFABRRRQAUUUUAFFFFABRRRQAUUUUAFFFFABRRRQB5XtFFABRRRQAUUUUAFFFFABRRRQAUUUUAFFFFABRRRQAUUUUAf/Z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3845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2426" y="457201"/>
            <a:ext cx="8181974" cy="1219200"/>
          </a:xfrm>
        </p:spPr>
        <p:txBody>
          <a:bodyPr>
            <a:normAutofit/>
          </a:bodyPr>
          <a:lstStyle/>
          <a:p>
            <a:r>
              <a:rPr lang="en-US" dirty="0"/>
              <a:t>Vulnerability Identification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41842" y="1371600"/>
            <a:ext cx="8181974" cy="5029200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Getting started manually</a:t>
            </a:r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r>
              <a:rPr lang="en-US" dirty="0"/>
              <a:t>NMAP scan using </a:t>
            </a:r>
          </a:p>
          <a:p>
            <a:pPr algn="l"/>
            <a:r>
              <a:rPr lang="en-US" dirty="0"/>
              <a:t>version detection</a:t>
            </a:r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r>
              <a:rPr lang="en-US" dirty="0"/>
              <a:t>Then use </a:t>
            </a:r>
            <a:r>
              <a:rPr lang="en-US" dirty="0" err="1"/>
              <a:t>google</a:t>
            </a:r>
            <a:r>
              <a:rPr lang="en-US" dirty="0"/>
              <a:t>….</a:t>
            </a:r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marL="342900" indent="-342900" algn="l">
              <a:buFontTx/>
              <a:buChar char="-"/>
            </a:pPr>
            <a:endParaRPr lang="en-US" dirty="0"/>
          </a:p>
        </p:txBody>
      </p:sp>
      <p:sp>
        <p:nvSpPr>
          <p:cNvPr id="7" name="AutoShape 4" descr="data:image/jpeg;base64,/9j/4AAQSkZJRgABAQAAAQABAAD/2wCEAAkGBhQPEBQPDxAUFBQPEBQQDxUVFRcPFBAQFRgZFBQVFBQXHCgeGBklGhQUIC8gIycpLS0tFR4yNTArNSYrLSkBCQoKDAwOFA4PFDUkHiM1NSkwLSk1LDUuNSw1KTUpNTU2KSs1KSk1Ly8pNTUpKjUpKSstNiw1LCkrNS4sLDIpNf/AABEIALAA6wMBIgACEQEDEQH/xAAcAAACAgMBAQAAAAAAAAAAAAAACAECBQYHAwT/xABMEAABAwICBQULCAgDCQAAAAABAAIDBBEFEgYHITFxEyJBdLMINDVRYXJzgZGxshQXIyUyM1XSFVJTYnWSoeFCQ/BERVRjgqLC0eP/xAAYAQEAAwEAAAAAAAAAAAAAAAAAAQUGBP/EACYRAQAABAUEAgMAAAAAAAAAAAABBAYRQkSBgsECAxITBTEhQVH/2gAMAwEAAhEDEQA/AO4oQhAIQhAIQhAIQhBCpLuV1WTceCgcv+ea/wDsW8ft/wD5LqLdyWNnRwCZ0Ljle719zy8otN8/8fLSfp9HTa97/mMfq39uFKhSu1mQhCEAhCEAhCEAhCEAhCEAoJUrzmbcEA22GxG8bN4QXzKMy1DCYJHVNYx1XUFtJLE2IF7Tma+lY5wdzdvOeXX8dujYsJV6UVAwqaPlyK2lhD5JbDM6HI2WOYNItzw5rN32g8b2oOl3UrzjFha/9/7r0QCEIQCEIQCEIQCEIQQqybjwVlWTceCiKSyN6PUmdCWJvRwCZ0KukcWjZ1Xl93AUqFKsmLCEIQCEIQCEIQCEIQCEIQCiylCD4Y8Gia6V7WWdU25c5nc+zcgvt2c0AbLbl5TaN0743QuhaWPiZA8XIL4Y75GOcDctGZ2wn/EVk0IKtZbZ/dWQhAIQhAIQoQShVDlhcS02oaUls9bAxzftNMjS8cWAkj2IM4hai3WxhZIH6Qi2+eP6lqzmG6R01VspqmGUgXIjkbIQPKAbhBkVWTceCsFWTceCiKSyN6OATOhLE3o4BM6FXSOLRs6qy+7gKVBUZlZMWshVui6CyFW6C5BZCgFCCUKuZF0FkKpcpBQShQVGZBZCrdTdBKEIQCEIQQtc0106p8Jh5Woddz7iGJts8rh4vEBsu47Bf1L7dKdI4sOpZKuc82JuwDfI87GMb5SdiUzSfSWbEql9VUOu555ovsjZ/hYwdDR/7PSgzmmGtatxIlrpTDCTshiJY2377vtPPHZ5AtLuhCAut+1G+G4PMm7Ny0Fb/qM8NweZN2bkDRBVk3HgrBVk3HgoiksjejgEzoSxN6OATOhV0ji0bOqsvu4eNZ92/wAx3uKSUlO3V/dv8x3uKSMqyYsXRdCLIC66j3PB+tX9Uk+Ji5cuodzx4Vf1ST4mIGRCCgIQcf7pDvOl6y7syl+zJgu6R7zpesu7MpfEGe0FP1pQ/wAQpej/AJzE4jQk70E8KUH8Qpe2YnECDHaSd51HVpuzckwJToaR951HVpuzckuKCQ5Nlqm8C0XoT8bkpgTZ6pvAtF6E/G5Bt6EIQCq5WVXIF87oPSszVbMOY76OlaJJR+tO8XF/NYR/OVyIlZPSjFDV1tRUk35aeSQH90uOX/tt7FjEFmt2+5d41dajYhE2pxVhfI8BzKe5a2NpGzlbbXO/d3DyrStR+i7a3EhJI3NHRM5dwIu0y3tED67u/wChM2AgwY0GoALfo+kta33EfvyrwoNXlDT1LaunpWRSszWdGXMFnDKQWXy7j4lsqEEBVk3HgrKsm48FEUlkb0cAmdCWJvRwCZ0KukcWjZ1Vl93Dyq/u3+Y73FJGU7lX92/zHe4pIyrJi0JgdUurygrcKiqKqkZJI58rXPJeCQ2RzRucBsACX5NFqNd9SQekn8v+a5BkPmhwr/gI/wCaT86yGB6BUNBLy1JSsikLSwuBeTkO0jnOPiCz+ZSCgAhSoQcg7pHvOl6y7syl8TB90j3nS9Zd2ZS+IM9oJ4UoOv0vbMTiBJrohVNhxCkmlcGsirKeSRx3NY2VjnONugAEpmxrawv8Qi9j/wAqDPaR951PVpuzckvKabHNaeGSUs8bK+IufBK1os/a5zCAPs+MpWiEEBNnqm8C0XoT8bkpibPVN4FovQn43INvQhCAXxYy8tp5nDe2GQjiGEhfavixphdTzAbzBIBxLDZAlRQgoUjv/c3UgFJVTW2vqGRk+MMZmA9sp9q7GuRdzhNehqWdLasO/mjYP/ErrqgCEIQQqybjwVlWTceCiKSyN6OATOhLE3o4BM6FXSOLRs6qy+7h5Vf3b/Md7ikjKdyr+7f5jvcUkZVkxaFbMqqbIC6ZvUH4Hb1ib3hLImb1B+B29Ym94QdHQUIKDj/dI950vWXdmUviYPuke86XrLuzKX1BIKi6LIsgLouiyEAmz1TeBaL0J+NyUxNnqm8C0XoT8bkG3oQhAKrxfYenfwVlDkCW6QYaaWqnpiCOQmki277NcQD7LH1r4F0/X3o0afERVtb9HWsDr22CZlmvbxtkPrK5gg6x3PWkAhrpaR5sKyMFnlmizED1tdJ7AmJukmoK58ErJonFskTw+Nw3te03BHrTPavNalPicbWSPbFVAASROOUSHpdET9oH9XeP6oN8Qq5l5vq2tcGF7Q598jSQHOttNmnadiD1VZNx4KwVZNx4KIpLI3o4BM6EsTejgEzoVdI4tGzqrL7uHlV/dv8AMd7ikjKdyr+7f5jvcUkZVkxaEwOqXV5QVuFRVFVSMkkc+VrnkvBIbI5o3OA2ABL8mi1Gu+pIPST+X/NcgyHzRYV+Hx/zSfnWwYHgMFDFyFLEIow4uDQSRmdvPOJKyGZQXILIUAoQcg7pHvOl6y7syl8TB90j3nS9Zd2ZS+IM9oKAcToQemvpfX9MxOA2Bv6o9gSf6CeFKD+IUvbMTiBBi9I4R8jqOaO9pugfs3JMynQ0j7zqOrTdm5JcUAE2eqbwLRehPxuSmBNnqm8C0XoT8bkG3oQhAIKEINX1h6HtxWifTEhsg+kp3HcyYA2v+6blp8jkp2IYe+nlfDMwskicWSNcLFrhvBCdhc+1m6qo8Wby0JEVUxtmvtzZgNzJbf0d0eUIFfCnMslj2js9BKYauF0TxuDhscPGx25w8oWMQZJmk1U0ZW1dQABawmkAtwzLb9ScpfjkLnkuJZNcuOYn6N28neufLftRnhuDzJuzcgaMKsm48FYKsm48FEUlkb0cAmdCWJvRwCZ0KukcWjZ1Vl93Dyq/u3+Y73FJGU7lX927zHe4pJCrJi1VbMoQgLrqPc8H61f1ST4mLl1l1DuePCr+qSfExAyIQgIKDkHdI950vWXdmUviYPuke86XrLuzKX2yDO6CeFKDr9L2zE4gSd6CD60oOv0vbMTiBBjtI+86nq03ZuSXlOhpH3nUdWm7NyS8oAJs9U3gWi9CfjclMATZ6pvAtF6E/G5Bt6EBCAQhCAUKVCD48SwiKqZyVTCyVh2lsjQ8X8YB3Hadu9aNiOofDJiSyOWEn9lIbNPkD8wXRUIOUs7nOguCaiqI6RmiF/ZGtp0Z1XUGGyCanhPKtuGyPe57gCLG22w2HxLbUKABVl3HgrXVZNx4IFkb0cAmdCWFvRwCZ4KukcWjaVVl93Cr2Aix3EWPA71qXzS4V+Hxe1/5lt6FZMW1H5pcK/D4va/8yPmlwr8Pi9r/AMy266lBqHzS4V+Hxe1/5lkME0FoqGTlqSlZFIWlhc3MTlNiRtJ8QWfQggIQUIMVjujFNXtaysgbM2NxcwOvzXEWvsI6FhTqmwr8Pi9r/wAy29BQarSasMNhkZLFQxtfE9skbgX3Y9pzNcLu6CAVtQFkIQUqIGyMdG8ZmvaWPB3FrhYj2Fan80uFfh8Xtf8AmW3oQaj80uFfh8Xtf+ZbJhuGR00TYIGBkcYsxgvZo3227d5K+tCAQhCCCtD0n0+qG136LwqlZUVLYuVmdI4sihbsNjYi5sW9I+21b4VyHEqs4Hj1RiFVFIaSvhAEzGGURSDJzXW2jazd0gi3TaB02DE+TihNY+KKWRrGvbnDWmctBcyMuPO23ttKvVYzDE/k5J4mPyGTK6RjXcm25c/KSDlABJO4WPiXCtZhFTiHymd0gpazD4jhzvkxqy4vDTkjZnYI5CS47T6totlJ9Hmz41hdHWtdIBgzWytlvG9xbypAka152jmgjMdo3lB0puntMcR/Reb6XkhJnzx8mXE25L7WblOnLbctaxjWTUU+GVdW+OmZNDWOpaZrZmzte27bOcGuN3hpJy3G69gF8cWCQjS3ZE3ZQCpG07J75eU377bPEtJqKRj8AxN7mguhxx7oj+o53JsJHqJHrUjqOi2lNXJPS007qSVs1CaiWaKZmZ02Y2ayIOuWgAAkN3gm+yy3GLEY3vdEyVjnxgGRgc1z2A7i5gN238q5HTYcIcdpIaVojtgTuSaDsa9zZHX2/vOJWvassKJxCmAfMyrp3TOrW/JMmS99lTUOmu4Ovs5hN+jpUDpesTTV9J8lFHNEXSYjHS1I5kpYHC7muG3I7+q3mTceBSwU8EbI6VkkEra6PGmtrZHtcGnnXawuJyl28237zuO1n37jwKJLI3o4BM8EsLejgEzwVdI4tGzqvL7uHzYnUmKCSVoBMcT3gHcS1pcL+TYtE0B01r66L5bWwUsVEYZHiRjy12dhsQ4Pecrdjtp8S3XHu9Z+ry/A5cY1MxYbJBJBle6smo52VbXZ+SdT5r2G3LuybvKrJi2z49rVM2GRV+HHky+ujpntkEb3taSb3aHENva48i3HSHSIw0lTNSOgllpgRkdMxjGy3AyyuzANO2+UkE7tl7rhlNh7BoxA9rQHT4qwSkEhz8pe1vT0A22L7K2gZTx6SwQtDY4zTNY0EnKOV8pv0lB3KkxpvyeGaofFE6dkezlWFhleAcjH3s/adlt69KrHIInFstRCwtYJHB8jGERk2DyHH7N7C+5cWxqGMVGDSYjDJNQHC4omtY10rflZadmRm0uN49g32G+xWI0+hiZV4y2shkdUP5CTDn5XOayDMA52YbGty5W3Oy4tvQdZx3SyWPFsMpYXsMFc2Z0tg1+drW5mFr/Fu3Ldlx7/AHjo11F/YBdhCD5sVqjDBLK0AmOJ8jQdxLWlwv5Ni53JrOqBg1JiXIxcpVVTYJG2kyNaXvbdvOvezRvJ3rfdIe9Kjq8vwOS8DQ+mjwWhxJrXComrWRyOzktLeUeNjN25rUDFVWLxQuyyzRMOVz7Pkaw8m37TrOI5o6TuCiTGoWxtmdPEI5CBHIZGNY8ncGvJs6/kK4ZrGgjbieKfLoZZJJaNjsMcGvc1ga1ud1wbBrdtzu2OvvVq2KMQYBJXwyS0IpnRytYHPby7r5AWt2knm2A2mxsg6NQaYSnHK2jllYKWlo452khrMhc2Iuc6Q9HPdv8AGtr/AE3ByTZ/lEXJPdlbJyjMjnE2Aa++Um+ywK4JrAw98mJYl8nuI4aGjlnitkdJSsEBczxty81x8w+JfXp/JDNJQVDSWYY7D+TpbQGsjiqAXAxckHttJbI25dvb5Cg7nUYpFG9kb5Y2vlvybXPa10gG05Wk3dYeIL6IZQ9oexwc1wDmuBDg5p2ggjYQR0rhtZgIfPo9R1XKPY6Koa9srTBIYjZzWPY17svNsLZt2w+JdwpKZsUbYo2hrI2BjGjc1rRYAeoIPZCEIIUOCshBQNRlV0IKWUZV6IQeeVTZXQgplUPGw8FdUl3KAsrOjgEzjVx1up+q/bU+wfrSfkXYmrilO31dHl5QamoZ6XmvT6eu9r3+/wB2SVWyspXcyymVRZeiEFLIyq6EFLKwUoQQVUhWUFBW3+rqcqsFKCmX/W9FldCDzylXClCAQhCD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9" descr="data:image/jpeg;base64,/9j/4AAQSkZJRgABAQAAAQABAAD/2wCEAAkGBhQREBQUEhIVFRIWFRQUFBUUERUUFBYVFhQVGBUUFRQXHCYeFxojGhUUHy8gIycqLCwsFx4xNTAqNSYrLCoBCQoKDgwOGg8PGiwkHyQpLCksLCwsLCwsLCwpLCksLCksLCwsLCksLCwsLCksLCwsLCksLCkpLCwsLCksLCwsLP/AABEIAOEA4QMBIgACEQEDEQH/xAAcAAABBQEBAQAAAAAAAAAAAAAAAwQFBgcCAQj/xABHEAACAQIDBAYHBAkCBAcBAAABAgMAEQQSIQUGMUETIlFhcZEHMlKBobHBFCNy0TNCYoKissLh8BVzNIOS8SREU2OTs9Il/8QAGQEAAwEBAQAAAAAAAAAAAAAAAAIDAQQF/8QAJREAAgICAwACAgIDAAAAAAAAAAECESExAxJBIlEEE5GhQmFx/9oADAMBAAIRAxEAPwDcaKKKACiiigAooooAKK8LW41E4rb4vliXpG7f1R7+f+a1tWY3RLE1H4nb0SaZsx7F1+PD41GPhpJdZnNvYXQfl86XhwiJ6qgd/E+ZraMtg23JX/Rw2Ha5/wC1JMcS3rShe5R+Q+tO6pm7O/7YraE+FkhWMJ0oiYOWLmGTLIDew4ENYDkeNMl9GP8A2WQ7MLetNIfefqTXn+ipzLH3j8qpO/G3cZHjpI4MSYkTAti0URRPmeNmzKS6k2Kq3lTzereOU7AGKjcxzPFhnzRkqQzvHnynkNWHhTU8C2i1f6Ina3mPyr0bLI9WWQfvflaq1uLj5/teOw0s8kyQHDmNpbGQdLGWYFgBccOPZVwxM4jRnb1UVnPgoJPwFK7To1U1Y3VcQvqzX7mF/nelU2xOnrxBh2obH61RdzN/sTiJsNHiYorYqKWWNos6sgiZ1+8RiRY9G1iD2VYNtb+YTB4gQTuyN0YkLCNmRVLFRnK3K8Oy2o1rXF6BNbLLht4Ym0JKHsYWHnw86klcEXBuO0aioR4VkFyARa4NuXjxFNlwLRm8Llf2TqD/AJ30lIa2WWioXD7fKnLOuU+0NVP+d16mI5AwBBBB4EG4rGqNTs6ooorDQooooAKKKKACiiigAooooAKKKKACmuO2ikQux15KOJ/ztpHae1RH1VGaQ8B2d5/Ko6DCEtnkOZz28B4VqRjZzKZMRq5yR8kHPx/v5U32xtnD4CAyzNkjBC6KWZmN7KANSTY8eyoDeT0jQwCPoj0kTySQS4iIh/s8gXjksc7C+a3AhGteudiTDamz5sJimDToOhldbENpmgxSW4hgFcHnY8jVK9Yl/RLY3GT4nZ0kmHSXDYho3aJZFXpQVJKgqbgF1HiM3dVI9HO8ZOMjX7U0seIwweRJ8RneLFIxVlUMb9fKSFGtmHs3qY9GeOxDNPFi8STJhMuHMBRQqqtss5k9ZycpFzy8RVY3j3blixWJw2Hw8jtJNDjsFJGgtDJnIkDyGwRPW4njGnbTpbQrembJWJbRxMmF2jiMQsRMeE2i0ssoZbCLFBFaMpxNwvEaC/fW2Jewva9he3C/O3deos7rYctiWaPP9qKGdXJKN0Ystl5dvjSRdDSVlQ342UmI2vs9Gd1jngxETNE+RmUKz5c2vVbOARzBNO/SfgUh2G8US2ROgRFFzYLIlh2nhzq5pgoxktGn3Yyx9UdQWAsh4qLADTspUygcx5ijtoOuyK3e3agwat0CEGTK0jO7SOxA0uzknS507zTL0jY/odlYpuZiMY8ZSI/kxqwiVfaHmKRx2zo54zHNGkkZsSrqGW44Gx5isvNs2sUVPcrcZ8M8U80/SOuFTDxRiIRiJDZ2BIJztcsL6XufdGbny4jEbSxeNjjjfDSzHCl3kKusUIWzRrazKbJcdvvrRJ4syMtyuZWXMtrrcEZhfS4veq7ujuvLs5GiE4mwwDGKMwrHIHLFmvIDZr8Ne3kBW9rsWtFS9J22ppMZBhsNK8ZieIM6OVPT4g5YlJHZGHb96rnuftuTFpNMbfZzM6YU5bM0UfVMjG+uZgSNORrLd4MBiVlwsTqRjcVJPiJOYWbEN0MSBhp91GGbQ6Zq2jZWzUw8EcMfqRoqL4KLXPedSe800qSRkbbHEkYYWIBHfTRYXhOaE3HNDqD/AJ51CekbbH2bAsVlkjndkXD9FbpHlzAqoBBuunWHMac7F/uxiMW0J+3xRxyrbrRuCrjKCWKj1CCbEXtcG1hakrFj3mix7P2qsunquOKnj7u0U9qv4nB5jmU5XHBhp5082btYk9HLpJyPJv70rRqZKUUUUowUUUUAFFFFABRRRQAVH7U2l0YyrrI3AdneaXx+NESFjx4AdpqIw0JuXfV2+A7K1Ixs9wuFy6tq54njTiqN6UulEcLffHBKz/bPs75JgCAI3vzRSSSOBIF7cQ93b21HhsDAcTj0mWRzHBMQVzKSciOTc5gB1i1rHQnS5pWLEvNFf9I25rR9Li8KpyuAcXCvE5TmXFRjlIh6x9/IveA3NxUsWIw2KwyNLh5WOFxEcSljExOYqF5R3++QngCyE6VtdRux93cPhOk+zxLH0rZ3y31OthrwUXNlGgvWqeKZjhm0Re2vR9hsVivtEufVBHJGrlI5spuply6sBYC1xfKvZViZ1RRcgKNBrppwpE4ktpHbvc+qPD2jUdtXbWGwYDTyjOfVB60jfgQcvh30uXg3CySX2lm9RNPabqj3Dia5ZGtd5LDnlAUf9RuaoG1/SVIQTGFiS9gzHO593qg93W8az/a+88+IY5pWI5XJJ8uA9wqseFshP8iMTa8Xt3BRfpJ47/tS5z5AmmB392cDYSIT3Rk/01hxZjxYnxJrzoaquBfZzv8ALfiNzO/WA5uo8YiPpTrDbxYGT1Jo79zlD8bVgnRE2Gp7Bx8hSkUVza6ppfrA2PwNuflR+lfZq/Kf0fRcZuLpKSO+zr58fjSoxLD1luO1Nf4TrXzvhNsz4dvu5CttOqxAPlWgbH38xCKplUSAi9wRcfvAWPl76nLhaLQ/IUjTY5VfgQbG/eD22PA0rVb2ZvFBivVa0nZ6sg//AF8al0xZX19V9sDh+IcvEVFqjoUkyp7F2dLj9ovjcTG8cOHZocHDIpVswPXnZTzvw77ewKjN+961xM64COUxYbpEjxuJCkqpa9sOGAsCSpBJ0vpwDVoW0cO0sLpHKY2dCqyoAWQkaMt9P80I41Vt2MMuydnSDGJHEsUjFpVbpPtGqlJcp1Dk5VCnW6jhTJ+mNeEvsjBDZ8DLPi80Cv8AdNOVUxRmwWJpSRnsb2JtpYWqUmhWVQQQdAVYG4sdQQRxBrM9tY07UxuHCQs6JgXxkeFnPRq8xkKp0o4EEZSNbMLagMTVt3Uwf+mbPijxcyKc/MhY0aV7rCh7ASe7jyFY176CZatlbSJPRyeuOB9ofn86lKgMXhs2o0cag8PdUlsvH9Iuujrow+tI0UQ9ooopTQooooAK8JtXtRm2sTZQg4tx/D/f86AGTy9NJmPqLoo+v18qh9+vtf2J/sBtMCCbfpMg1YRci+g0PEXA1tU1ELAAcqo+J2zj9muzYlftuCLM3TRKFnhBN7PHwKi/hb9YcKokTbGWwPSoRGv29AYmJjGKiW6Z7ax4iHjG9r3AGo1AI1o2huAZVf8A02bDtgcVrJFIS8UT8p8OUvZh2XFuBuNB7tTYUGNddo7M6GaVWvLA4HRzXBBEiN+jlysdSBfjx1N02JsODCIywRLEHYyOqkkZiADYnkLWA0HcKdtLKFSb2Pdn4UQQRx5iVijRMzHUhFC5m79K4J6TU6R9nAt3nsXupMydIbn9GOH7RHM/sisq9IPpCOILYfDNaHhJID+l7VU/+n/N4ccjFyZk5qCtkxvl6VBHeHA2Zh1WmsCi90Q4Mf2jp2Xqg4TZM2KJldyWYm7uWZmPjxtUbBpyB8QD86s+7mMdplSwCWPVAAAAU6j3/OutQ6LBwfs/ZLJI4bd6OwzLnsABm1A7bDgL1W8TsR1ksUIBchSeqp10sTpwrSIsNQ2zS4ZXylT6oy6rbW5voTw5UinRaXCpFGO7fRgiS+bQjKGKkHlmCGzXsPeKe7P2LEl2kGZVF7k3FxxIWwJB4i40seNW3E7Jd8lnACkMCAVbMNBa2mWxPf366NMXIMNnzZGzSDIpNmCsNb8TlXQcKO7YfqUSN2TLhyQVyJI9xlC5SByW/AnT3082jsFJhZ11HBhow8D9DTXa27ilVlgGUEFirMF0Gt0B7rm1+FrVJ7vY3poyGILroRzI06x8T2VjfqGS/wAWig7Y2A0Da6ofVbt7iORpthca8Wg1Tmp4d9uY91XDfRusia2ALHTQk6Ajtt1vOq/jpVdEVYlQre7A3LX5a6+ZNVjK1k5pw6t0OoXLqJItbcVvZwRyzdvYTbx7LXu/vuy9WYllGme3WU9jjn4/PjWfYaHrfpOjuCM1jbwa3I1KbNhdWKyLYkAK4N1bLfQkaZrX79KWUUx4TaZsWFxQAzRm6HUqDpr+sn5c6Nu7Gi2hhWhcnK1mVltmR1N1YA6XB5HvFZxsbbD4STiTCx6y+yT+uv1HPiNeN/wm0BbOhup1YDmPbHf865pRaO2E1IabE3di2cJ8VicSZZ31mxM1kAQEWRVuQo0XQcbADgBUFicRPt68cQMGy8wzzOo6XEZWvaNT6q3HHu1uerVt2zsODGpGs6dIiOJVGYgEgEa2PWUg8Kg9s78ZJPsmz4PtGKXqlVGWCC2n3jaAAdgsBwuOFYs/9Gf9Fj2Dgnw+Hjhmn6Z1uquRlZlF8gIuczBLXPO1++nMpMbiRfBh2j/PpWbbF3YxOLvi58TKm0YcQUQSJbDxBHGdEQaOjoTqpAPDtJ0xjyNY1Rqdk1FKGUEcCLiu6h9iz5WMZ8V+o+vnUxU2OmFFFFYaBNVuWbPIz+4eHL/O+pjas+WI9p6o9/H4XqBU2poispfpKgmZoWKYh8GiuZfssgWVJLjJKVscyqL2HDU3I0prs7fyRUiXCq+0Io4r4iRmC4q5c8IrljlUa6Ne462hNX/PVe23uNhcU3SMhjmvfpYG6KS/eQLE95F++qprTJtPaPd2Nm4ORhj8NC0TSoVIIMakFgSxiHVvcesNDqeOtTuIkzHIPFz2L2eJpDB4aPDQLHGMscaBVF76Dv5k/M1G7c2yMHhZJn1fiB7TtoieH0BrNsLpFY9J2+GRfskBsxA6Yj9VCNIx3kanusOdZnHHXUszSOzuSzsSzE8SSbk05girshHqjzOWbnI6hhq57lYAdd/BeHffQ+A18RVZijrRt19ntHAubieta2ouSRf3W86XkeCvDDJIxwV1DhFQmyqMx0yrY3PG558PhTuOKjE5lUZBc310J04nh3A++1c1nbRC7y7QeBFyCxYkZjY2tyA7e+q/s6d5pIo2dj17hgQGBJuWDEcePw7LVokmFDAqwBU6EHUEVAJuwiYtMqt0eUve97OjAgZiNBw53NNGSoSUW3Y22ts6cIIVPSo/VzOt2Q8eswFrcbG1xaqmmeGS4ujqbd4PMEcxWs9HUHvBu9FIC5OSQ2UNrZm4KpHfoKIz8Zk+P1FH2ttJsRlLKoZbi631BtoQSeBv51FPFT9kpJ46usHO8kZJFThtsvcX0HVzEDUlWBzW7coy99dyR01ljpibtaJXG4xJIWdC3VIvYlWXXuvyPeNKW3R3qMUoie4jY2Qtybja40sbg9motxsEd30jZJI8tnIOY+0p007LX+NRSbANns1nSWynW1lsb294PupaWh05Jpo2bZ+LsQP1W1XuPNfqKY7VEGBll2g7SKGjSKVEXMsjBgI3KgeuL5Qbga68ahN39pl0yMesLa/tDgRVshm6WPiVJBBItdW7RfS4Oo91czVM7YytFA2/vzjZOjCo2Bw8pIDlOlxhQKzGRYQcyrYcQP3qlfRiJR9oOXEfZXaN4XxVulkkKkSvb2TZTz5anWpHd7cmHCv0zM8+KPrYiYlnuRY5Bfq8SOZ76seehtaRqT2ztnIIYcVN6scUgZQRwIBqslql9hzXQr7J+B/vepsoiSooopBiG29Lqq9gv56D5GonNTrbMt5G8beQqPz1RaJvYtmozUjnr3PWmHGJa7KvL1m8F4Dzt5VmPpS2z0k6QA9WMZ2/G408l/nNaKZheRjwHVv2BRc/EnyrDtoYwzzSSnjI7N7idB7hYe6rcUcnNzyqNHEKVIwR1L7t7i4jFDMq5U9pquuE9ERtrOAfCrS5Ir05uPhm80VfdTZwlnGbVUGcjtsQAPM391aLFHUI26z7NdSZI26ZlgjzA+ubvYgfso3vtU5Ng8TEpd+hKKC7ZQ+bKou1teNga55y7PB28ceqpjmOOl1So/EY89AskQBLmMJmvY52HG2vAk0v0eKUZmEGUC5sHvYam3W42qZWxvtXplZDHIBdwFToixbQk5mvwsO7xp5s/aCzBsoYZTY5ltrcjQ6g6g8DSGIxIkjhniAZmKiLNfL97YEkDj1b0htKB8JH02KMTRB0FghJDSSKo6NRpcsRqbnjWmekriIwVOY2W3WN8un4uQql7Tj6CUSrIhsc0MdmvY8CRxAtqCT2W41MYiKTaReOHKscbA5mzXZteXC3jUdtDcOeKN5C6MERnIAOYhVJsNeNhTRpbYkrekQG1NoGdgzKqtaxKgi/ZcefnUey0sr5lDLqCLj3jSrFBuHMygmRBcA8CePvq1qJGnLRUJEptKlXqT0dS20lQn8JH1qtba2DLhmAkWwOisNVPv7a1ST0LKDWyvlihzKSCOBHGrDsxLwK3NsxY9rXIJPebCpaP0YyOobpV1APA86fYHcCeJColQi99QdL8bWNY5x+wjxST0VrDzGOQHlwNXbZOM63cwv+8ND8LVGz+j+Y6mSPt4H86jN2driSJHHAEHXs4H4GkdSWCkbi8l+zUZqQR9K9z1E6BbNUhsWW0lvaBH1HyNROenOAls4PYQfjrWM1FsoooqZQp+0pLue8sfM00zUptFuv7vqaa5qsiLFs1Gekc9cyPofA/KtMIfeHGdHgJm5lH83JA/mFUz0b7sfa8Tdh92mp/KrBvvLbZ5HaIh/GpqY9DGGAwrvzZyPKq31g2Qce3Ikyy7z7zwbKwokkBtfJFEls0jW9VewW1JPDxsDnqemTHu2ZMHh1TkHeQtbvYED+GufTE5k2lh4z6keHMgHLM8rgnyjTypxujuYMZEz9Jls1rWvSRjFR7SKTnLt1iJbQ3yn2nicCj4YxdFJI75ZM6MxjyxspIBFrubHt41sMMYmgU8nQA/vCxrNNubl/YsNLielLdCvSZbWvZhpflV83N2oJsKhHC7W7he4HupZ1XxHg5X8iqbBJfC4FDxDAN/yUZT8bVcVPLlwNVndeC+Llj5QzYy3cHnuv8NL7u7U6bEY9L6RYp0HgqRL/ADBqyRsNDPdw/cYOM8UlkQ/8jOnztSXpa2jZMFDa/SYnOV5FYUJ17szofdTbdeNhtTGISckc0zKCTYdNkk0HL1qivSBiTLtaJBwgw1/35nP9Kx0yXyQl/B/wXz0f4cR4MudMzMxP7I/sKk92ttLjsHFOBpJGrMvIEqMy+dxUHvLi/sexJyDYrhii/jkAjX+JxTf0RSZMJ0PsZSPAj871Nq05FU6qJQEwnQtJAeMMskX7qMQh965T761iVymGLjisTML8LqhIv5VRd+sF0W1JOyeOOYfiX7p/5EP71aLNg8+HKDTNEVv2ZkIv8apN2kyfGqbRmG6XpExkkkf2pIWhlt1o1ZHQn1SQWIYXsDz1v3Vcd9sOHwE7EXMcZmXxiGfj3hSPeaquxPR7PGY0kyhI8oLA+tl7ByvU36Tdrrh9mTC/XmX7PGOZaTRreCZj7u+h1a6hG2n2KvgfS3PeNTgV6O6qX6ck5bgFrZOzW1af090zDhlzDyvWEwJZUHYF+lbhD/w4/wBv+mt5IpaF4puWzN4/Szi3jDLs5MrC4P2k8D+5UFumrRx9G2hy8PP8q72MP/Bw/gFJ4OYDEi3Z9SKqopXRGU22rNJwM+ZFPaAfhS+aorYst4k8Kf5qg0dCeBbNS2Fbre40zz0vg2649/yNYMWz7fRUTnNFTopZE7V0cfhHzNM81Pt4VtIP3h5N/eorNVVok9i+auZD1T4H5UlmozVphWN9jfAn/lH+Jam/QrjQcNLH+sr3t3MND538qht4482CkHMKf4Df+mqruTvScBiRJYtGerKo4le0ftDiPeOdV69oNHO59eRNmh+lnd9maHFoLhFaKWw1CFsyP4BiwP4h31Xd095cTh5oo4yn2dnHSKUBY306rcuVa5s3akOLhzwussbDWxvb9lhxU9xsajDuPhekEgTKQc1gbC/hUlNdesi8uN9u0WcekU//AMnGf7J/mWo70YYq8DJ7JUjwIFPvSVKF2Ti8xC5oiq3IGY5lsBfie4VW/RpicsxX2ox5j/vWRXwY0nU0XvYuzuixWJkPCVw4/wDjjB+KtVF9EuIMkuIlYG2IkmmBINjmkJ07dCKu29GO6DA4qXmkEzD8QjbL8bVU/RzthRDgoWFnQZeGjKUOvcdBpWLKbNdJpFow+xOjxWIl/wDVKN5RRJ/QazzZ9sTtXFvmN2xaxZctwY8OuXMGvp1kGn7Va/tOdYopJW9WNHkPgilj8BWSeiLAlx0retlZ2P7crXNbB4bMmspGnT4ZZUKOoZCLFSAR3aGvNkbDiwxJiTLm0Op+tZr6WT02JweGJIXLNO4BINuqifKSme5GCTB4xHjZxn+7cFyQVYg8D3gUKDcbsHNKVUXD0qYTTCTj9WVoW/DMtx/FGo/eq5NN0eGz2vkiL2va+VL2v7qYbwbN+1YZo+eaN1/FHIjj+W3vp1tAWwco7IJB5Rmpt4SKJVJsyub00YiRAYNm2LC4aTEZl1/ZVASPeKqWMbE4ycT42QMy/o41Fo4x2KvLlrqTbUmltjH/AMNF+BflS0hrrjBLRxy5JPA3biPEfOtsh/4cf7f9NYix1HiPnW3Q/wDDj/b/AKaTl8H4PTEdl7WRcChuCyoAVvrfgB/eo7YEt5QTxJJPneoXDH7tfAVKbAPXJ7AavVI5HK5GpbCb7pPCpLNUXskWjUdij5U9zVzPZ2rQvmpxs8/eL7/kaYZqe7IF5R3Bj8LfWsYyJ7o68qU+xUVGy1Ff3uisQf2j/EL/AEqt5qu29WFzRMR7N/epv8r1Q81VhlEp7Fs1Gakc9GenEGWMS4kU8Dr7mGv1rLWiKOynipK+RtWqYzQg8j1T79R8fnWfbz4TJPm5P8xofhaq8bObmVoa4TMrZ45Hif24naNvNSKlhtjHsLf6lirf7zX873qFgepGF6pKKZHj5JLFno2Isj55pJJn9qR2Y+ZJNTNmy2SR4zwDRuUYeDA3pnE9Oo3pKLW2IS7OmkUpJjcU6NoyPiJGVhxsVLWIqTCELZWZCBYMjFWXvDDUGklalRe1+XC/K4tcfEedYNdnkGzWljeOfaGNAZSLtiZXjIOhR47m6kXH0qTg3QkkyxYfHPHkyBxBK8YKkaPcEdJbhw0vUeGq1bl7PfOZjomUqL/rXI1HcLUksIpH5MdbN9H8UUvSSSy4hsuW+IlaRgovYAnldibXHbTt9zICb3kGpNg9rX4WNri3jepvPXJeodmdHVGd7Z3Gxcd2h2hjXT2RiZc477A6jwqAxOysWq/eY3HhWFuvPMFIPLU2Ola+z0z2gA0bqwLAqQVHE3HLvp1P7QkofTMqghEaKg4KAB7qTkap3FbrTqCQFbuVtfiBUZithzqLmI8baWY+Skmrpo5XFrwiZnphPj8SL2xuKt2DES2t2WzcKczvUbO9UpPZBzcdDTLlAA5VLbuRXP4mA917n4CoaZvjVs3VwuoPsj4n+3zoZsVbResLoKWzU3jNhXWeuY7RbNU1uxFmkJ/Cvmf7VX81XDc7DdQN2kt7h1R9aSWEPDZaaKKKgdA2x8WZD3fLn8KzDGwdHIyH9Uke7kfK1auRVD302flZZBw9Rvmp8rj3CqcbzRLkWLK9mozUhnoz1cgdzpmUjt/wGqxvBg+liOnXHwYfn9asmeo/aEdutyOjfRvpTREkrRnUbU+glrrbeByOWHA8fHtplFJXQsnFJUyaikp3HJURDNT2OWlaKRkSSPSyvTBJaWWSkoomOw9adslrQRjMpARRdRYHTsrKRJVk3S23kfomPVc9Tufs9/zt21OcbRbjlTL50lcmSm3S1yZqhR02LtJSDy0k0tISTVtGWdSy1D7a2sIYy548FHa3IU6mnrP97to558oOiDL3ZuLfQe6qwjbI8k+qshcTPck8zrTCV67lkplPJyHE11aPPS7MUwy5nvyFaLsDCZEF+J1Piaqe7ezMzA20X4n+1XuAWFSm/Dp41bsdhq9zUjnrzPUi45jBYgDiSAPE6CtN2NhBHGAOQCj3Dj53qi7p4EyTZraJw/EdF+p9wrR40sAOyo8j8L8a9OqKKKkVCo7bezhNEyngRa/Z7Le41I14RQsA8mM4iIxuyMLMpII7xSeerhvzsI/pkGqi0nevJ/dwPd4VSc9dcXas45Lq6Fs9eObi1JZ6M9MKQ20sFplPA+qf6TVSxOHMbWPCtCnQMCDwqvbU2fybhyb6HvqkWQnH0r8ctO4p6YzwlDY0JLVDnqtExHNS6zVDpPS6YmsoZTJYTV0JqjVxFdielop2LlsDeSUypG7Z1a4u2rDQm+bnw51amxFZ9unrMW9hfi2nyvVsbFVGccnVxy+OR++IppiMYFBJIAGpJOgpjiNoqoJZgAONyBVO2/vP0oKR6R8yeLWPwFEYWZPlUUSO1t8+KwjuznT3qv5+VU+Wa9cPLTSbFchqfgKukonH8uR5Op8Rbx5Cl9l7PLt3niewUns/ZzO3aeZ7KumytmiMfPvrG/SiXiH2zMGEUADhUiGpuptXWepMusC2evVNzYak6CkM9WncnYhkfpmHVU2S/N+beC/PwrG6VjRVui27sbI6CJQfW4t+M8fIWHuqbrlEsLV1XI3Z2JUFFFFYaFFFFACWIgDCxHnw14g91ZTvVsA4WS6g9CxOU+yeaH6do8DWt0y2psxJ42R1urCxHyIPIjkaeEurEnDsjFc9Gen28OwXwkmVtUN8j20Ydh7GHMVFZ661k4njDF89JyqGFjXGejPWmEPtDZWmguOzmPA/Sq9Pgyt8vvHMe7lV4JpnisAr8Rr28D50yZOUPopYltx0pVZalsXsQ8rHx0PnURNs4ryK/L4U9kml6KCauumpkY2HAg1yWfsHxosP1rxl/wBhERwjSzN1mPM9nkPrTPaO92UkRAE+0b28tKqsm152XKTceH1pqWc8wPD+9JXpbNUmSWO2m0zZnNzawsAABTCTFgc7nsFcLg2btPyp9hdiMeVviaa2J1it5I4ln7hUns7YpblYfH+1TOC2Kq62ue01LxQAUo+XjwRwGzwgFhUkulIhq9z0rHWBfPRnpDPT3ZGy5MTKI4xrxZj6qr7TH/L1mjVkebA2M2KlCi4Qau3sr+Z4D+1a3s/BLEgVRYAAAdgFNNg7DTDRBEHeSeLNzZvy5VK1yzn2Z2ccOqCiiiplAooooAKKKKACiiigBltTZSTxskihlPEfIg8iO2sm3n3TkwbZtXhJ0e3DsVxyPfwPwrZqTnw6uCGAIIsQRcEHkQeIp4TcSc+NSPn7PRnq+7z+jU6yYTxMJP8A9bH+U+fKs+njZGKupVhoVYEEHvBrrjJS0ccouOxTPRnpvno6SmEsXJpJ4ga56SjpKAEJdnKeIHlTdtjp7Ip/0lGetsWkR3+jJ2UomylHIeVPc9HSUWFITTBgUusYFcZ6OkoNwLhq9z03z0dJWG2OM9GekFJJAAJJ0AAuSewDnV53Z9G8klnxV0TiIxpI34j+oPj4UspKOxoxctEHu/u9LjHsgsgPXkI6q937Tdw+HGtb2HsCPCxhEHeSfWY+0x+nKneCwCRIERQqqLBVFgP87ac1yzm5HZDjUQoooqZUKKKKACiiigAooooAKKKKACiiigDwiovbW7MGLW00YYjgw0dfwuNfdwqVorU6MavZk23PRXNHdsMwlX2Gskg9/qt8PCqVjMLJC2WVGRvZdSp91+NfR1N8XgI5VyyIrr7LqGHkatHma2QlwJ6PnPpKOkrZNo+i3By6qrwn/wBt9P8Ape48rVW8b6GnH6LEqe6SMr/EpPyqy5Ysg+GaM/6SjpKtOI9FWOXgsT/hlt/OFpm/o52gP/LE+EsR/rpu8fsn0n9EF0lHSVOr6OtoH/yxHjLEP66dQei3HtxSNPxTL/Rmo7x+w6S+isdJR0lX3B+huU/pcTGvciM582y1YtneifCR2MnSTH9t8q/9KW+JNK+WKHXDNmRwRs7BUVmY8FVSzHwA1q4bE9GOJmsZrQJ2HrSHwQGw95HhWrYDZMUC5YY0jXsRQt/G3H306AqMuZvReP46WyD2Dufh8ILxpd+cj9aQ+B4KO4WqcAr2iott7OhJLQUUUVhoUUUUAFFFFABRRRQAUUUUAFFFFABRRRQAUUUUAFFFFABRRRQB5XtFFABRRRQAUUUUAFFFFABRRRQAUUUUAFFFFABRRRQAUUUUAf/Z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0" y="1524000"/>
            <a:ext cx="5342270" cy="5181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7683" y="1752600"/>
            <a:ext cx="4086717" cy="474802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6800" y="990317"/>
            <a:ext cx="3264143" cy="5715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380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2426" y="457201"/>
            <a:ext cx="8181974" cy="1219200"/>
          </a:xfrm>
        </p:spPr>
        <p:txBody>
          <a:bodyPr>
            <a:normAutofit/>
          </a:bodyPr>
          <a:lstStyle/>
          <a:p>
            <a:r>
              <a:rPr lang="en-US" dirty="0"/>
              <a:t>Vulnerability Lists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5575" y="1371600"/>
            <a:ext cx="8836025" cy="5029200"/>
          </a:xfrm>
        </p:spPr>
        <p:txBody>
          <a:bodyPr>
            <a:normAutofit fontScale="92500" lnSpcReduction="20000"/>
          </a:bodyPr>
          <a:lstStyle/>
          <a:p>
            <a:pPr algn="l"/>
            <a:r>
              <a:rPr lang="en-US" dirty="0"/>
              <a:t>US-CERT</a:t>
            </a:r>
          </a:p>
          <a:p>
            <a:pPr algn="l"/>
            <a:r>
              <a:rPr lang="en-US" dirty="0"/>
              <a:t>	www.us-cert.gov</a:t>
            </a:r>
          </a:p>
          <a:p>
            <a:pPr algn="l"/>
            <a:r>
              <a:rPr lang="en-US" dirty="0"/>
              <a:t>SANS ISC </a:t>
            </a:r>
          </a:p>
          <a:p>
            <a:pPr algn="l"/>
            <a:r>
              <a:rPr lang="en-US" dirty="0"/>
              <a:t>	isc.sans.org</a:t>
            </a:r>
          </a:p>
          <a:p>
            <a:pPr algn="l"/>
            <a:r>
              <a:rPr lang="en-US" dirty="0"/>
              <a:t>SANS Top 20 </a:t>
            </a:r>
          </a:p>
          <a:p>
            <a:pPr algn="l"/>
            <a:r>
              <a:rPr lang="en-US" dirty="0"/>
              <a:t>	www.sans.org/top20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Vendor Advisories</a:t>
            </a:r>
          </a:p>
          <a:p>
            <a:pPr algn="l"/>
            <a:r>
              <a:rPr lang="en-US" dirty="0"/>
              <a:t>	Microsoft</a:t>
            </a:r>
          </a:p>
          <a:p>
            <a:pPr algn="l"/>
            <a:r>
              <a:rPr lang="en-US" dirty="0"/>
              <a:t>	Adobe</a:t>
            </a:r>
          </a:p>
          <a:p>
            <a:pPr algn="l"/>
            <a:r>
              <a:rPr lang="en-US" dirty="0"/>
              <a:t>	Cisco</a:t>
            </a:r>
          </a:p>
          <a:p>
            <a:pPr algn="l"/>
            <a:r>
              <a:rPr lang="en-US" dirty="0"/>
              <a:t>	….</a:t>
            </a:r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r>
              <a:rPr lang="en-US" dirty="0"/>
              <a:t>NIST Vulnerability Database – nvd.nist.gov</a:t>
            </a:r>
          </a:p>
          <a:p>
            <a:pPr algn="l"/>
            <a:r>
              <a:rPr lang="en-US" dirty="0" err="1"/>
              <a:t>Mitre</a:t>
            </a:r>
            <a:r>
              <a:rPr lang="en-US" dirty="0"/>
              <a:t> CVE Database – cve.mitre.org</a:t>
            </a:r>
          </a:p>
          <a:p>
            <a:pPr algn="l"/>
            <a:r>
              <a:rPr lang="en-US" dirty="0"/>
              <a:t>Open Source Vulnerability Database – www.osvdb.org </a:t>
            </a:r>
            <a:r>
              <a:rPr lang="en-US" dirty="0">
                <a:sym typeface="Wingdings" panose="05000000000000000000" pitchFamily="2" charset="2"/>
              </a:rPr>
              <a:t> No longer a resource</a:t>
            </a:r>
            <a:endParaRPr lang="en-US" dirty="0"/>
          </a:p>
        </p:txBody>
      </p:sp>
      <p:sp>
        <p:nvSpPr>
          <p:cNvPr id="7" name="AutoShape 4" descr="data:image/jpeg;base64,/9j/4AAQSkZJRgABAQAAAQABAAD/2wCEAAkGBhQPEBQPDxAUFBQPEBQQDxUVFRcPFBAQFRgZFBQVFBQXHCgeGBklGhQUIC8gIycpLS0tFR4yNTArNSYrLSkBCQoKDAwOFA4PFDUkHiM1NSkwLSk1LDUuNSw1KTUpNTU2KSs1KSk1Ly8pNTUpKjUpKSstNiw1LCkrNS4sLDIpNf/AABEIALAA6wMBIgACEQEDEQH/xAAcAAACAgMBAQAAAAAAAAAAAAAACAECBQYHAwT/xABMEAABAwICBQULCAgDCQAAAAABAAIDBBEFEgYHITFxEyJBdLMINDVRYXJzgZGxshQXIyUyM1XSFVJTYnWSoeFCQ/BERVRjgqLC0eP/xAAYAQEAAwEAAAAAAAAAAAAAAAAAAQUGBP/EACYRAQAABAUEAgMAAAAAAAAAAAABBAYRQkSBgsECAxITBTEhQVH/2gAMAwEAAhEDEQA/AO4oQhAIQhAIQhAIQhBCpLuV1WTceCgcv+ea/wDsW8ft/wD5LqLdyWNnRwCZ0Ljle719zy8otN8/8fLSfp9HTa97/mMfq39uFKhSu1mQhCEAhCEAhCEAhCEAhCEAoJUrzmbcEA22GxG8bN4QXzKMy1DCYJHVNYx1XUFtJLE2IF7Tma+lY5wdzdvOeXX8dujYsJV6UVAwqaPlyK2lhD5JbDM6HI2WOYNItzw5rN32g8b2oOl3UrzjFha/9/7r0QCEIQCEIQCEIQCEIQQqybjwVlWTceCiKSyN6PUmdCWJvRwCZ0KukcWjZ1Xl93AUqFKsmLCEIQCEIQCEIQCEIQCEIQCiylCD4Y8Gia6V7WWdU25c5nc+zcgvt2c0AbLbl5TaN0743QuhaWPiZA8XIL4Y75GOcDctGZ2wn/EVk0IKtZbZ/dWQhAIQhAIQoQShVDlhcS02oaUls9bAxzftNMjS8cWAkj2IM4hai3WxhZIH6Qi2+eP6lqzmG6R01VspqmGUgXIjkbIQPKAbhBkVWTceCsFWTceCiKSyN6OATOhLE3o4BM6FXSOLRs6qy+7gKVBUZlZMWshVui6CyFW6C5BZCgFCCUKuZF0FkKpcpBQShQVGZBZCrdTdBKEIQCEIQQtc0106p8Jh5Woddz7iGJts8rh4vEBsu47Bf1L7dKdI4sOpZKuc82JuwDfI87GMb5SdiUzSfSWbEql9VUOu555ovsjZ/hYwdDR/7PSgzmmGtatxIlrpTDCTshiJY2377vtPPHZ5AtLuhCAut+1G+G4PMm7Ny0Fb/qM8NweZN2bkDRBVk3HgrBVk3HgoiksjejgEzoSxN6OATOhV0ji0bOqsvu4eNZ92/wAx3uKSUlO3V/dv8x3uKSMqyYsXRdCLIC66j3PB+tX9Uk+Ji5cuodzx4Vf1ST4mIGRCCgIQcf7pDvOl6y7syl+zJgu6R7zpesu7MpfEGe0FP1pQ/wAQpej/AJzE4jQk70E8KUH8Qpe2YnECDHaSd51HVpuzckwJToaR951HVpuzckuKCQ5Nlqm8C0XoT8bkpgTZ6pvAtF6E/G5Bt6EIQCq5WVXIF87oPSszVbMOY76OlaJJR+tO8XF/NYR/OVyIlZPSjFDV1tRUk35aeSQH90uOX/tt7FjEFmt2+5d41dajYhE2pxVhfI8BzKe5a2NpGzlbbXO/d3DyrStR+i7a3EhJI3NHRM5dwIu0y3tED67u/wChM2AgwY0GoALfo+kta33EfvyrwoNXlDT1LaunpWRSszWdGXMFnDKQWXy7j4lsqEEBVk3HgrKsm48FEUlkb0cAmdCWJvRwCZ0KukcWjZ1Vl93Dyq/u3+Y73FJGU7lX92/zHe4pIyrJi0JgdUurygrcKiqKqkZJI58rXPJeCQ2RzRucBsACX5NFqNd9SQekn8v+a5BkPmhwr/gI/wCaT86yGB6BUNBLy1JSsikLSwuBeTkO0jnOPiCz+ZSCgAhSoQcg7pHvOl6y7syl8TB90j3nS9Zd2ZS+IM9oJ4UoOv0vbMTiBJrohVNhxCkmlcGsirKeSRx3NY2VjnONugAEpmxrawv8Qi9j/wAqDPaR951PVpuzckvKabHNaeGSUs8bK+IufBK1os/a5zCAPs+MpWiEEBNnqm8C0XoT8bkpibPVN4FovQn43INvQhCAXxYy8tp5nDe2GQjiGEhfavixphdTzAbzBIBxLDZAlRQgoUjv/c3UgFJVTW2vqGRk+MMZmA9sp9q7GuRdzhNehqWdLasO/mjYP/ErrqgCEIQQqybjwVlWTceCiKSyN6OATOhLE3o4BM6FXSOLRs6qy+7h5Vf3b/Md7ikjKdyr+7f5jvcUkZVkxaFbMqqbIC6ZvUH4Hb1ib3hLImb1B+B29Ym94QdHQUIKDj/dI950vWXdmUviYPuke86XrLuzKX1BIKi6LIsgLouiyEAmz1TeBaL0J+NyUxNnqm8C0XoT8bkG3oQhAKrxfYenfwVlDkCW6QYaaWqnpiCOQmki277NcQD7LH1r4F0/X3o0afERVtb9HWsDr22CZlmvbxtkPrK5gg6x3PWkAhrpaR5sKyMFnlmizED1tdJ7AmJukmoK58ErJonFskTw+Nw3te03BHrTPavNalPicbWSPbFVAASROOUSHpdET9oH9XeP6oN8Qq5l5vq2tcGF7Q598jSQHOttNmnadiD1VZNx4KwVZNx4KIpLI3o4BM6EsTejgEzoVdI4tGzqrL7uHlV/dv8AMd7ikjKdyr+7f5jvcUkZVkxaEwOqXV5QVuFRVFVSMkkc+VrnkvBIbI5o3OA2ABL8mi1Gu+pIPST+X/NcgyHzRYV+Hx/zSfnWwYHgMFDFyFLEIow4uDQSRmdvPOJKyGZQXILIUAoQcg7pHvOl6y7syl8TB90j3nS9Zd2ZS+IM9oKAcToQemvpfX9MxOA2Bv6o9gSf6CeFKD+IUvbMTiBBi9I4R8jqOaO9pugfs3JMynQ0j7zqOrTdm5JcUAE2eqbwLRehPxuSmBNnqm8C0XoT8bkG3oQhAIKEINX1h6HtxWifTEhsg+kp3HcyYA2v+6blp8jkp2IYe+nlfDMwskicWSNcLFrhvBCdhc+1m6qo8Wby0JEVUxtmvtzZgNzJbf0d0eUIFfCnMslj2js9BKYauF0TxuDhscPGx25w8oWMQZJmk1U0ZW1dQABawmkAtwzLb9ScpfjkLnkuJZNcuOYn6N28neufLftRnhuDzJuzcgaMKsm48FYKsm48FEUlkb0cAmdCWJvRwCZ0KukcWjZ1Vl93Dyq/u3+Y73FJGU7lX927zHe4pJCrJi1VbMoQgLrqPc8H61f1ST4mLl1l1DuePCr+qSfExAyIQgIKDkHdI950vWXdmUviYPuke86XrLuzKX2yDO6CeFKDr9L2zE4gSd6CD60oOv0vbMTiBBjtI+86nq03ZuSXlOhpH3nUdWm7NyS8oAJs9U3gWi9CfjclMATZ6pvAtF6E/G5Bt6EBCAQhCAUKVCD48SwiKqZyVTCyVh2lsjQ8X8YB3Hadu9aNiOofDJiSyOWEn9lIbNPkD8wXRUIOUs7nOguCaiqI6RmiF/ZGtp0Z1XUGGyCanhPKtuGyPe57gCLG22w2HxLbUKABVl3HgrXVZNx4IFkb0cAmdCWFvRwCZ4KukcWjaVVl93Cr2Aix3EWPA71qXzS4V+Hxe1/5lt6FZMW1H5pcK/D4va/8yPmlwr8Pi9r/AMy266lBqHzS4V+Hxe1/5lkME0FoqGTlqSlZFIWlhc3MTlNiRtJ8QWfQggIQUIMVjujFNXtaysgbM2NxcwOvzXEWvsI6FhTqmwr8Pi9r/wAy29BQarSasMNhkZLFQxtfE9skbgX3Y9pzNcLu6CAVtQFkIQUqIGyMdG8ZmvaWPB3FrhYj2Fan80uFfh8Xtf8AmW3oQaj80uFfh8Xtf+ZbJhuGR00TYIGBkcYsxgvZo3227d5K+tCAQhCCCtD0n0+qG136LwqlZUVLYuVmdI4sihbsNjYi5sW9I+21b4VyHEqs4Hj1RiFVFIaSvhAEzGGURSDJzXW2jazd0gi3TaB02DE+TihNY+KKWRrGvbnDWmctBcyMuPO23ttKvVYzDE/k5J4mPyGTK6RjXcm25c/KSDlABJO4WPiXCtZhFTiHymd0gpazD4jhzvkxqy4vDTkjZnYI5CS47T6totlJ9Hmz41hdHWtdIBgzWytlvG9xbypAka152jmgjMdo3lB0puntMcR/Reb6XkhJnzx8mXE25L7WblOnLbctaxjWTUU+GVdW+OmZNDWOpaZrZmzte27bOcGuN3hpJy3G69gF8cWCQjS3ZE3ZQCpG07J75eU377bPEtJqKRj8AxN7mguhxx7oj+o53JsJHqJHrUjqOi2lNXJPS007qSVs1CaiWaKZmZ02Y2ayIOuWgAAkN3gm+yy3GLEY3vdEyVjnxgGRgc1z2A7i5gN238q5HTYcIcdpIaVojtgTuSaDsa9zZHX2/vOJWvassKJxCmAfMyrp3TOrW/JMmS99lTUOmu4Ovs5hN+jpUDpesTTV9J8lFHNEXSYjHS1I5kpYHC7muG3I7+q3mTceBSwU8EbI6VkkEra6PGmtrZHtcGnnXawuJyl28237zuO1n37jwKJLI3o4BM8EsLejgEzwVdI4tGzqvL7uHzYnUmKCSVoBMcT3gHcS1pcL+TYtE0B01r66L5bWwUsVEYZHiRjy12dhsQ4Pecrdjtp8S3XHu9Z+ry/A5cY1MxYbJBJBle6smo52VbXZ+SdT5r2G3LuybvKrJi2z49rVM2GRV+HHky+ujpntkEb3taSb3aHENva48i3HSHSIw0lTNSOgllpgRkdMxjGy3AyyuzANO2+UkE7tl7rhlNh7BoxA9rQHT4qwSkEhz8pe1vT0A22L7K2gZTx6SwQtDY4zTNY0EnKOV8pv0lB3KkxpvyeGaofFE6dkezlWFhleAcjH3s/adlt69KrHIInFstRCwtYJHB8jGERk2DyHH7N7C+5cWxqGMVGDSYjDJNQHC4omtY10rflZadmRm0uN49g32G+xWI0+hiZV4y2shkdUP5CTDn5XOayDMA52YbGty5W3Oy4tvQdZx3SyWPFsMpYXsMFc2Z0tg1+drW5mFr/Fu3Ldlx7/AHjo11F/YBdhCD5sVqjDBLK0AmOJ8jQdxLWlwv5Ni53JrOqBg1JiXIxcpVVTYJG2kyNaXvbdvOvezRvJ3rfdIe9Kjq8vwOS8DQ+mjwWhxJrXComrWRyOzktLeUeNjN25rUDFVWLxQuyyzRMOVz7Pkaw8m37TrOI5o6TuCiTGoWxtmdPEI5CBHIZGNY8ncGvJs6/kK4ZrGgjbieKfLoZZJJaNjsMcGvc1ga1ud1wbBrdtzu2OvvVq2KMQYBJXwyS0IpnRytYHPby7r5AWt2knm2A2mxsg6NQaYSnHK2jllYKWlo452khrMhc2Iuc6Q9HPdv8AGtr/AE3ByTZ/lEXJPdlbJyjMjnE2Aa++Um+ywK4JrAw98mJYl8nuI4aGjlnitkdJSsEBczxty81x8w+JfXp/JDNJQVDSWYY7D+TpbQGsjiqAXAxckHttJbI25dvb5Cg7nUYpFG9kb5Y2vlvybXPa10gG05Wk3dYeIL6IZQ9oexwc1wDmuBDg5p2ggjYQR0rhtZgIfPo9R1XKPY6Koa9srTBIYjZzWPY17svNsLZt2w+JdwpKZsUbYo2hrI2BjGjc1rRYAeoIPZCEIIUOCshBQNRlV0IKWUZV6IQeeVTZXQgplUPGw8FdUl3KAsrOjgEzjVx1up+q/bU+wfrSfkXYmrilO31dHl5QamoZ6XmvT6eu9r3+/wB2SVWyspXcyymVRZeiEFLIyq6EFLKwUoQQVUhWUFBW3+rqcqsFKCmX/W9FldCDzylXClCAQhCD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9" descr="data:image/jpeg;base64,/9j/4AAQSkZJRgABAQAAAQABAAD/2wCEAAkGBhQREBQUEhIVFRIWFRQUFBUUERUUFBYVFhQVGBUUFRQXHCYeFxojGhUUHy8gIycqLCwsFx4xNTAqNSYrLCoBCQoKDgwOGg8PGiwkHyQpLCksLCwsLCwsLCwpLCksLCksLCwsLCksLCwsLCksLCwsLCksLCkpLCwsLCksLCwsLP/AABEIAOEA4QMBIgACEQEDEQH/xAAcAAABBQEBAQAAAAAAAAAAAAAAAwQFBgcCAQj/xABHEAACAQIDBAYHBAkCBAcBAAABAgMAEQQSIQUGMUETIlFhcZEHMlKBobHBFCNy0TNCYoKissLh8BVzNIOS8SREU2OTs9Il/8QAGQEAAwEBAQAAAAAAAAAAAAAAAAIDAQQF/8QAJREAAgICAwACAgIDAAAAAAAAAAECESExAxJBIlEEE5GhQmFx/9oADAMBAAIRAxEAPwDcaKKKACiiigAooooAKK8LW41E4rb4vliXpG7f1R7+f+a1tWY3RLE1H4nb0SaZsx7F1+PD41GPhpJdZnNvYXQfl86XhwiJ6qgd/E+ZraMtg23JX/Rw2Ha5/wC1JMcS3rShe5R+Q+tO6pm7O/7YraE+FkhWMJ0oiYOWLmGTLIDew4ENYDkeNMl9GP8A2WQ7MLetNIfefqTXn+ipzLH3j8qpO/G3cZHjpI4MSYkTAti0URRPmeNmzKS6k2Kq3lTzereOU7AGKjcxzPFhnzRkqQzvHnynkNWHhTU8C2i1f6Ina3mPyr0bLI9WWQfvflaq1uLj5/teOw0s8kyQHDmNpbGQdLGWYFgBccOPZVwxM4jRnb1UVnPgoJPwFK7To1U1Y3VcQvqzX7mF/nelU2xOnrxBh2obH61RdzN/sTiJsNHiYorYqKWWNos6sgiZ1+8RiRY9G1iD2VYNtb+YTB4gQTuyN0YkLCNmRVLFRnK3K8Oy2o1rXF6BNbLLht4Ym0JKHsYWHnw86klcEXBuO0aioR4VkFyARa4NuXjxFNlwLRm8Llf2TqD/AJ30lIa2WWioXD7fKnLOuU+0NVP+d16mI5AwBBBB4EG4rGqNTs6ooorDQooooAKKKKACiiigAooooAKKKKACmuO2ikQux15KOJ/ztpHae1RH1VGaQ8B2d5/Ko6DCEtnkOZz28B4VqRjZzKZMRq5yR8kHPx/v5U32xtnD4CAyzNkjBC6KWZmN7KANSTY8eyoDeT0jQwCPoj0kTySQS4iIh/s8gXjksc7C+a3AhGteudiTDamz5sJimDToOhldbENpmgxSW4hgFcHnY8jVK9Yl/RLY3GT4nZ0kmHSXDYho3aJZFXpQVJKgqbgF1HiM3dVI9HO8ZOMjX7U0seIwweRJ8RneLFIxVlUMb9fKSFGtmHs3qY9GeOxDNPFi8STJhMuHMBRQqqtss5k9ZycpFzy8RVY3j3blixWJw2Hw8jtJNDjsFJGgtDJnIkDyGwRPW4njGnbTpbQrembJWJbRxMmF2jiMQsRMeE2i0ssoZbCLFBFaMpxNwvEaC/fW2Jewva9he3C/O3deos7rYctiWaPP9qKGdXJKN0Ystl5dvjSRdDSVlQ342UmI2vs9Gd1jngxETNE+RmUKz5c2vVbOARzBNO/SfgUh2G8US2ROgRFFzYLIlh2nhzq5pgoxktGn3Yyx9UdQWAsh4qLADTspUygcx5ijtoOuyK3e3agwat0CEGTK0jO7SOxA0uzknS507zTL0jY/odlYpuZiMY8ZSI/kxqwiVfaHmKRx2zo54zHNGkkZsSrqGW44Gx5isvNs2sUVPcrcZ8M8U80/SOuFTDxRiIRiJDZ2BIJztcsL6XufdGbny4jEbSxeNjjjfDSzHCl3kKusUIWzRrazKbJcdvvrRJ4syMtyuZWXMtrrcEZhfS4veq7ujuvLs5GiE4mwwDGKMwrHIHLFmvIDZr8Ne3kBW9rsWtFS9J22ppMZBhsNK8ZieIM6OVPT4g5YlJHZGHb96rnuftuTFpNMbfZzM6YU5bM0UfVMjG+uZgSNORrLd4MBiVlwsTqRjcVJPiJOYWbEN0MSBhp91GGbQ6Zq2jZWzUw8EcMfqRoqL4KLXPedSe800qSRkbbHEkYYWIBHfTRYXhOaE3HNDqD/AJ51CekbbH2bAsVlkjndkXD9FbpHlzAqoBBuunWHMac7F/uxiMW0J+3xRxyrbrRuCrjKCWKj1CCbEXtcG1hakrFj3mix7P2qsunquOKnj7u0U9qv4nB5jmU5XHBhp5082btYk9HLpJyPJv70rRqZKUUUUowUUUUAFFFFABRRRQAVH7U2l0YyrrI3AdneaXx+NESFjx4AdpqIw0JuXfV2+A7K1Ixs9wuFy6tq54njTiqN6UulEcLffHBKz/bPs75JgCAI3vzRSSSOBIF7cQ93b21HhsDAcTj0mWRzHBMQVzKSciOTc5gB1i1rHQnS5pWLEvNFf9I25rR9Li8KpyuAcXCvE5TmXFRjlIh6x9/IveA3NxUsWIw2KwyNLh5WOFxEcSljExOYqF5R3++QngCyE6VtdRux93cPhOk+zxLH0rZ3y31OthrwUXNlGgvWqeKZjhm0Re2vR9hsVivtEufVBHJGrlI5spuply6sBYC1xfKvZViZ1RRcgKNBrppwpE4ktpHbvc+qPD2jUdtXbWGwYDTyjOfVB60jfgQcvh30uXg3CySX2lm9RNPabqj3Dia5ZGtd5LDnlAUf9RuaoG1/SVIQTGFiS9gzHO593qg93W8az/a+88+IY5pWI5XJJ8uA9wqseFshP8iMTa8Xt3BRfpJ47/tS5z5AmmB392cDYSIT3Rk/01hxZjxYnxJrzoaquBfZzv8ALfiNzO/WA5uo8YiPpTrDbxYGT1Jo79zlD8bVgnRE2Gp7Bx8hSkUVza6ppfrA2PwNuflR+lfZq/Kf0fRcZuLpKSO+zr58fjSoxLD1luO1Nf4TrXzvhNsz4dvu5CttOqxAPlWgbH38xCKplUSAi9wRcfvAWPl76nLhaLQ/IUjTY5VfgQbG/eD22PA0rVb2ZvFBivVa0nZ6sg//AF8al0xZX19V9sDh+IcvEVFqjoUkyp7F2dLj9ovjcTG8cOHZocHDIpVswPXnZTzvw77ewKjN+961xM64COUxYbpEjxuJCkqpa9sOGAsCSpBJ0vpwDVoW0cO0sLpHKY2dCqyoAWQkaMt9P80I41Vt2MMuydnSDGJHEsUjFpVbpPtGqlJcp1Dk5VCnW6jhTJ+mNeEvsjBDZ8DLPi80Cv8AdNOVUxRmwWJpSRnsb2JtpYWqUmhWVQQQdAVYG4sdQQRxBrM9tY07UxuHCQs6JgXxkeFnPRq8xkKp0o4EEZSNbMLagMTVt3Uwf+mbPijxcyKc/MhY0aV7rCh7ASe7jyFY176CZatlbSJPRyeuOB9ofn86lKgMXhs2o0cag8PdUlsvH9Iuujrow+tI0UQ9ooopTQooooAK8JtXtRm2sTZQg4tx/D/f86AGTy9NJmPqLoo+v18qh9+vtf2J/sBtMCCbfpMg1YRci+g0PEXA1tU1ELAAcqo+J2zj9muzYlftuCLM3TRKFnhBN7PHwKi/hb9YcKokTbGWwPSoRGv29AYmJjGKiW6Z7ax4iHjG9r3AGo1AI1o2huAZVf8A02bDtgcVrJFIS8UT8p8OUvZh2XFuBuNB7tTYUGNddo7M6GaVWvLA4HRzXBBEiN+jlysdSBfjx1N02JsODCIywRLEHYyOqkkZiADYnkLWA0HcKdtLKFSb2Pdn4UQQRx5iVijRMzHUhFC5m79K4J6TU6R9nAt3nsXupMydIbn9GOH7RHM/sisq9IPpCOILYfDNaHhJID+l7VU/+n/N4ccjFyZk5qCtkxvl6VBHeHA2Zh1WmsCi90Q4Mf2jp2Xqg4TZM2KJldyWYm7uWZmPjxtUbBpyB8QD86s+7mMdplSwCWPVAAAAU6j3/OutQ6LBwfs/ZLJI4bd6OwzLnsABm1A7bDgL1W8TsR1ksUIBchSeqp10sTpwrSIsNQ2zS4ZXylT6oy6rbW5voTw5UinRaXCpFGO7fRgiS+bQjKGKkHlmCGzXsPeKe7P2LEl2kGZVF7k3FxxIWwJB4i40seNW3E7Jd8lnACkMCAVbMNBa2mWxPf366NMXIMNnzZGzSDIpNmCsNb8TlXQcKO7YfqUSN2TLhyQVyJI9xlC5SByW/AnT3082jsFJhZ11HBhow8D9DTXa27ilVlgGUEFirMF0Gt0B7rm1+FrVJ7vY3poyGILroRzI06x8T2VjfqGS/wAWig7Y2A0Da6ofVbt7iORpthca8Wg1Tmp4d9uY91XDfRusia2ALHTQk6Ajtt1vOq/jpVdEVYlQre7A3LX5a6+ZNVjK1k5pw6t0OoXLqJItbcVvZwRyzdvYTbx7LXu/vuy9WYllGme3WU9jjn4/PjWfYaHrfpOjuCM1jbwa3I1KbNhdWKyLYkAK4N1bLfQkaZrX79KWUUx4TaZsWFxQAzRm6HUqDpr+sn5c6Nu7Gi2hhWhcnK1mVltmR1N1YA6XB5HvFZxsbbD4STiTCx6y+yT+uv1HPiNeN/wm0BbOhup1YDmPbHf865pRaO2E1IabE3di2cJ8VicSZZ31mxM1kAQEWRVuQo0XQcbADgBUFicRPt68cQMGy8wzzOo6XEZWvaNT6q3HHu1uerVt2zsODGpGs6dIiOJVGYgEgEa2PWUg8Kg9s78ZJPsmz4PtGKXqlVGWCC2n3jaAAdgsBwuOFYs/9Gf9Fj2Dgnw+Hjhmn6Z1uquRlZlF8gIuczBLXPO1++nMpMbiRfBh2j/PpWbbF3YxOLvi58TKm0YcQUQSJbDxBHGdEQaOjoTqpAPDtJ0xjyNY1Rqdk1FKGUEcCLiu6h9iz5WMZ8V+o+vnUxU2OmFFFFYaBNVuWbPIz+4eHL/O+pjas+WI9p6o9/H4XqBU2poispfpKgmZoWKYh8GiuZfssgWVJLjJKVscyqL2HDU3I0prs7fyRUiXCq+0Io4r4iRmC4q5c8IrljlUa6Ne462hNX/PVe23uNhcU3SMhjmvfpYG6KS/eQLE95F++qprTJtPaPd2Nm4ORhj8NC0TSoVIIMakFgSxiHVvcesNDqeOtTuIkzHIPFz2L2eJpDB4aPDQLHGMscaBVF76Dv5k/M1G7c2yMHhZJn1fiB7TtoieH0BrNsLpFY9J2+GRfskBsxA6Yj9VCNIx3kanusOdZnHHXUszSOzuSzsSzE8SSbk05girshHqjzOWbnI6hhq57lYAdd/BeHffQ+A18RVZijrRt19ntHAubieta2ouSRf3W86XkeCvDDJIxwV1DhFQmyqMx0yrY3PG558PhTuOKjE5lUZBc310J04nh3A++1c1nbRC7y7QeBFyCxYkZjY2tyA7e+q/s6d5pIo2dj17hgQGBJuWDEcePw7LVokmFDAqwBU6EHUEVAJuwiYtMqt0eUve97OjAgZiNBw53NNGSoSUW3Y22ts6cIIVPSo/VzOt2Q8eswFrcbG1xaqmmeGS4ujqbd4PMEcxWs9HUHvBu9FIC5OSQ2UNrZm4KpHfoKIz8Zk+P1FH2ttJsRlLKoZbi631BtoQSeBv51FPFT9kpJ46usHO8kZJFThtsvcX0HVzEDUlWBzW7coy99dyR01ljpibtaJXG4xJIWdC3VIvYlWXXuvyPeNKW3R3qMUoie4jY2Qtybja40sbg9motxsEd30jZJI8tnIOY+0p007LX+NRSbANns1nSWynW1lsb294PupaWh05Jpo2bZ+LsQP1W1XuPNfqKY7VEGBll2g7SKGjSKVEXMsjBgI3KgeuL5Qbga68ahN39pl0yMesLa/tDgRVshm6WPiVJBBItdW7RfS4Oo91czVM7YytFA2/vzjZOjCo2Bw8pIDlOlxhQKzGRYQcyrYcQP3qlfRiJR9oOXEfZXaN4XxVulkkKkSvb2TZTz5anWpHd7cmHCv0zM8+KPrYiYlnuRY5Bfq8SOZ76seehtaRqT2ztnIIYcVN6scUgZQRwIBqslql9hzXQr7J+B/vepsoiSooopBiG29Lqq9gv56D5GonNTrbMt5G8beQqPz1RaJvYtmozUjnr3PWmHGJa7KvL1m8F4Dzt5VmPpS2z0k6QA9WMZ2/G408l/nNaKZheRjwHVv2BRc/EnyrDtoYwzzSSnjI7N7idB7hYe6rcUcnNzyqNHEKVIwR1L7t7i4jFDMq5U9pquuE9ERtrOAfCrS5Ir05uPhm80VfdTZwlnGbVUGcjtsQAPM391aLFHUI26z7NdSZI26ZlgjzA+ubvYgfso3vtU5Ng8TEpd+hKKC7ZQ+bKou1teNga55y7PB28ceqpjmOOl1So/EY89AskQBLmMJmvY52HG2vAk0v0eKUZmEGUC5sHvYam3W42qZWxvtXplZDHIBdwFToixbQk5mvwsO7xp5s/aCzBsoYZTY5ltrcjQ6g6g8DSGIxIkjhniAZmKiLNfL97YEkDj1b0htKB8JH02KMTRB0FghJDSSKo6NRpcsRqbnjWmekriIwVOY2W3WN8un4uQql7Tj6CUSrIhsc0MdmvY8CRxAtqCT2W41MYiKTaReOHKscbA5mzXZteXC3jUdtDcOeKN5C6MERnIAOYhVJsNeNhTRpbYkrekQG1NoGdgzKqtaxKgi/ZcefnUey0sr5lDLqCLj3jSrFBuHMygmRBcA8CePvq1qJGnLRUJEptKlXqT0dS20lQn8JH1qtba2DLhmAkWwOisNVPv7a1ST0LKDWyvlihzKSCOBHGrDsxLwK3NsxY9rXIJPebCpaP0YyOobpV1APA86fYHcCeJColQi99QdL8bWNY5x+wjxST0VrDzGOQHlwNXbZOM63cwv+8ND8LVGz+j+Y6mSPt4H86jN2driSJHHAEHXs4H4GkdSWCkbi8l+zUZqQR9K9z1E6BbNUhsWW0lvaBH1HyNROenOAls4PYQfjrWM1FsoooqZQp+0pLue8sfM00zUptFuv7vqaa5qsiLFs1Gekc9cyPofA/KtMIfeHGdHgJm5lH83JA/mFUz0b7sfa8Tdh92mp/KrBvvLbZ5HaIh/GpqY9DGGAwrvzZyPKq31g2Qce3Ikyy7z7zwbKwokkBtfJFEls0jW9VewW1JPDxsDnqemTHu2ZMHh1TkHeQtbvYED+GufTE5k2lh4z6keHMgHLM8rgnyjTypxujuYMZEz9Jls1rWvSRjFR7SKTnLt1iJbQ3yn2nicCj4YxdFJI75ZM6MxjyxspIBFrubHt41sMMYmgU8nQA/vCxrNNubl/YsNLielLdCvSZbWvZhpflV83N2oJsKhHC7W7he4HupZ1XxHg5X8iqbBJfC4FDxDAN/yUZT8bVcVPLlwNVndeC+Llj5QzYy3cHnuv8NL7u7U6bEY9L6RYp0HgqRL/ADBqyRsNDPdw/cYOM8UlkQ/8jOnztSXpa2jZMFDa/SYnOV5FYUJ17szofdTbdeNhtTGISckc0zKCTYdNkk0HL1qivSBiTLtaJBwgw1/35nP9Kx0yXyQl/B/wXz0f4cR4MudMzMxP7I/sKk92ttLjsHFOBpJGrMvIEqMy+dxUHvLi/sexJyDYrhii/jkAjX+JxTf0RSZMJ0PsZSPAj871Nq05FU6qJQEwnQtJAeMMskX7qMQh965T761iVymGLjisTML8LqhIv5VRd+sF0W1JOyeOOYfiX7p/5EP71aLNg8+HKDTNEVv2ZkIv8apN2kyfGqbRmG6XpExkkkf2pIWhlt1o1ZHQn1SQWIYXsDz1v3Vcd9sOHwE7EXMcZmXxiGfj3hSPeaquxPR7PGY0kyhI8oLA+tl7ByvU36Tdrrh9mTC/XmX7PGOZaTRreCZj7u+h1a6hG2n2KvgfS3PeNTgV6O6qX6ck5bgFrZOzW1af090zDhlzDyvWEwJZUHYF+lbhD/w4/wBv+mt5IpaF4puWzN4/Szi3jDLs5MrC4P2k8D+5UFumrRx9G2hy8PP8q72MP/Bw/gFJ4OYDEi3Z9SKqopXRGU22rNJwM+ZFPaAfhS+aorYst4k8Kf5qg0dCeBbNS2Fbre40zz0vg2649/yNYMWz7fRUTnNFTopZE7V0cfhHzNM81Pt4VtIP3h5N/eorNVVok9i+auZD1T4H5UlmozVphWN9jfAn/lH+Jam/QrjQcNLH+sr3t3MND538qht4482CkHMKf4Df+mqruTvScBiRJYtGerKo4le0ftDiPeOdV69oNHO59eRNmh+lnd9maHFoLhFaKWw1CFsyP4BiwP4h31Xd095cTh5oo4yn2dnHSKUBY306rcuVa5s3akOLhzwussbDWxvb9lhxU9xsajDuPhekEgTKQc1gbC/hUlNdesi8uN9u0WcekU//AMnGf7J/mWo70YYq8DJ7JUjwIFPvSVKF2Ti8xC5oiq3IGY5lsBfie4VW/RpicsxX2ox5j/vWRXwY0nU0XvYuzuixWJkPCVw4/wDjjB+KtVF9EuIMkuIlYG2IkmmBINjmkJ07dCKu29GO6DA4qXmkEzD8QjbL8bVU/RzthRDgoWFnQZeGjKUOvcdBpWLKbNdJpFow+xOjxWIl/wDVKN5RRJ/QazzZ9sTtXFvmN2xaxZctwY8OuXMGvp1kGn7Va/tOdYopJW9WNHkPgilj8BWSeiLAlx0retlZ2P7crXNbB4bMmspGnT4ZZUKOoZCLFSAR3aGvNkbDiwxJiTLm0Op+tZr6WT02JweGJIXLNO4BINuqifKSme5GCTB4xHjZxn+7cFyQVYg8D3gUKDcbsHNKVUXD0qYTTCTj9WVoW/DMtx/FGo/eq5NN0eGz2vkiL2va+VL2v7qYbwbN+1YZo+eaN1/FHIjj+W3vp1tAWwco7IJB5Rmpt4SKJVJsyub00YiRAYNm2LC4aTEZl1/ZVASPeKqWMbE4ycT42QMy/o41Fo4x2KvLlrqTbUmltjH/AMNF+BflS0hrrjBLRxy5JPA3biPEfOtsh/4cf7f9NYix1HiPnW3Q/wDDj/b/AKaTl8H4PTEdl7WRcChuCyoAVvrfgB/eo7YEt5QTxJJPneoXDH7tfAVKbAPXJ7AavVI5HK5GpbCb7pPCpLNUXskWjUdij5U9zVzPZ2rQvmpxs8/eL7/kaYZqe7IF5R3Bj8LfWsYyJ7o68qU+xUVGy1Ff3uisQf2j/EL/AEqt5qu29WFzRMR7N/epv8r1Q81VhlEp7Fs1Gakc9GenEGWMS4kU8Dr7mGv1rLWiKOynipK+RtWqYzQg8j1T79R8fnWfbz4TJPm5P8xofhaq8bObmVoa4TMrZ45Hif24naNvNSKlhtjHsLf6lirf7zX873qFgepGF6pKKZHj5JLFno2Isj55pJJn9qR2Y+ZJNTNmy2SR4zwDRuUYeDA3pnE9Oo3pKLW2IS7OmkUpJjcU6NoyPiJGVhxsVLWIqTCELZWZCBYMjFWXvDDUGklalRe1+XC/K4tcfEedYNdnkGzWljeOfaGNAZSLtiZXjIOhR47m6kXH0qTg3QkkyxYfHPHkyBxBK8YKkaPcEdJbhw0vUeGq1bl7PfOZjomUqL/rXI1HcLUksIpH5MdbN9H8UUvSSSy4hsuW+IlaRgovYAnldibXHbTt9zICb3kGpNg9rX4WNri3jepvPXJeodmdHVGd7Z3Gxcd2h2hjXT2RiZc477A6jwqAxOysWq/eY3HhWFuvPMFIPLU2Ola+z0z2gA0bqwLAqQVHE3HLvp1P7QkofTMqghEaKg4KAB7qTkap3FbrTqCQFbuVtfiBUZithzqLmI8baWY+Skmrpo5XFrwiZnphPj8SL2xuKt2DES2t2WzcKczvUbO9UpPZBzcdDTLlAA5VLbuRXP4mA917n4CoaZvjVs3VwuoPsj4n+3zoZsVbResLoKWzU3jNhXWeuY7RbNU1uxFmkJ/Cvmf7VX81XDc7DdQN2kt7h1R9aSWEPDZaaKKKgdA2x8WZD3fLn8KzDGwdHIyH9Uke7kfK1auRVD302flZZBw9Rvmp8rj3CqcbzRLkWLK9mozUhnoz1cgdzpmUjt/wGqxvBg+liOnXHwYfn9asmeo/aEdutyOjfRvpTREkrRnUbU+glrrbeByOWHA8fHtplFJXQsnFJUyaikp3HJURDNT2OWlaKRkSSPSyvTBJaWWSkoomOw9adslrQRjMpARRdRYHTsrKRJVk3S23kfomPVc9Tufs9/zt21OcbRbjlTL50lcmSm3S1yZqhR02LtJSDy0k0tISTVtGWdSy1D7a2sIYy548FHa3IU6mnrP97to558oOiDL3ZuLfQe6qwjbI8k+qshcTPck8zrTCV67lkplPJyHE11aPPS7MUwy5nvyFaLsDCZEF+J1Piaqe7ezMzA20X4n+1XuAWFSm/Dp41bsdhq9zUjnrzPUi45jBYgDiSAPE6CtN2NhBHGAOQCj3Dj53qi7p4EyTZraJw/EdF+p9wrR40sAOyo8j8L8a9OqKKKkVCo7bezhNEyngRa/Z7Le41I14RQsA8mM4iIxuyMLMpII7xSeerhvzsI/pkGqi0nevJ/dwPd4VSc9dcXas45Lq6Fs9eObi1JZ6M9MKQ20sFplPA+qf6TVSxOHMbWPCtCnQMCDwqvbU2fybhyb6HvqkWQnH0r8ctO4p6YzwlDY0JLVDnqtExHNS6zVDpPS6YmsoZTJYTV0JqjVxFdielop2LlsDeSUypG7Z1a4u2rDQm+bnw51amxFZ9unrMW9hfi2nyvVsbFVGccnVxy+OR++IppiMYFBJIAGpJOgpjiNoqoJZgAONyBVO2/vP0oKR6R8yeLWPwFEYWZPlUUSO1t8+KwjuznT3qv5+VU+Wa9cPLTSbFchqfgKukonH8uR5Op8Rbx5Cl9l7PLt3niewUns/ZzO3aeZ7KumytmiMfPvrG/SiXiH2zMGEUADhUiGpuptXWepMusC2evVNzYak6CkM9WncnYhkfpmHVU2S/N+beC/PwrG6VjRVui27sbI6CJQfW4t+M8fIWHuqbrlEsLV1XI3Z2JUFFFFYaFFFFACWIgDCxHnw14g91ZTvVsA4WS6g9CxOU+yeaH6do8DWt0y2psxJ42R1urCxHyIPIjkaeEurEnDsjFc9Gen28OwXwkmVtUN8j20Ydh7GHMVFZ661k4njDF89JyqGFjXGejPWmEPtDZWmguOzmPA/Sq9Pgyt8vvHMe7lV4JpnisAr8Rr28D50yZOUPopYltx0pVZalsXsQ8rHx0PnURNs4ryK/L4U9kml6KCauumpkY2HAg1yWfsHxosP1rxl/wBhERwjSzN1mPM9nkPrTPaO92UkRAE+0b28tKqsm152XKTceH1pqWc8wPD+9JXpbNUmSWO2m0zZnNzawsAABTCTFgc7nsFcLg2btPyp9hdiMeVviaa2J1it5I4ln7hUns7YpblYfH+1TOC2Kq62ue01LxQAUo+XjwRwGzwgFhUkulIhq9z0rHWBfPRnpDPT3ZGy5MTKI4xrxZj6qr7TH/L1mjVkebA2M2KlCi4Qau3sr+Z4D+1a3s/BLEgVRYAAAdgFNNg7DTDRBEHeSeLNzZvy5VK1yzn2Z2ccOqCiiiplAooooAKKKKACiiigBltTZSTxskihlPEfIg8iO2sm3n3TkwbZtXhJ0e3DsVxyPfwPwrZqTnw6uCGAIIsQRcEHkQeIp4TcSc+NSPn7PRnq+7z+jU6yYTxMJP8A9bH+U+fKs+njZGKupVhoVYEEHvBrrjJS0ccouOxTPRnpvno6SmEsXJpJ4ga56SjpKAEJdnKeIHlTdtjp7Ip/0lGetsWkR3+jJ2UomylHIeVPc9HSUWFITTBgUusYFcZ6OkoNwLhq9z03z0dJWG2OM9GekFJJAAJJ0AAuSewDnV53Z9G8klnxV0TiIxpI34j+oPj4UspKOxoxctEHu/u9LjHsgsgPXkI6q937Tdw+HGtb2HsCPCxhEHeSfWY+0x+nKneCwCRIERQqqLBVFgP87ac1yzm5HZDjUQoooqZUKKKKACiiigAooooAKKKKACiiigDwiovbW7MGLW00YYjgw0dfwuNfdwqVorU6MavZk23PRXNHdsMwlX2Gskg9/qt8PCqVjMLJC2WVGRvZdSp91+NfR1N8XgI5VyyIrr7LqGHkatHma2QlwJ6PnPpKOkrZNo+i3By6qrwn/wBt9P8Ape48rVW8b6GnH6LEqe6SMr/EpPyqy5Ysg+GaM/6SjpKtOI9FWOXgsT/hlt/OFpm/o52gP/LE+EsR/rpu8fsn0n9EF0lHSVOr6OtoH/yxHjLEP66dQei3HtxSNPxTL/Rmo7x+w6S+isdJR0lX3B+huU/pcTGvciM582y1YtneifCR2MnSTH9t8q/9KW+JNK+WKHXDNmRwRs7BUVmY8FVSzHwA1q4bE9GOJmsZrQJ2HrSHwQGw95HhWrYDZMUC5YY0jXsRQt/G3H306AqMuZvReP46WyD2Dufh8ILxpd+cj9aQ+B4KO4WqcAr2iott7OhJLQUUUVhoUUUUAFFFFABRRRQAUUUUAFFFFABRRRQAUUUUAFFFFABRRRQB5XtFFABRRRQAUUUUAFFFFABRRRQAUUUUAFFFFABRRRQAUUUUAf/Z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2551" y="1524000"/>
            <a:ext cx="5148049" cy="3733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57944772"/>
      </p:ext>
    </p:extLst>
  </p:cSld>
  <p:clrMapOvr>
    <a:masterClrMapping/>
  </p:clrMapOvr>
</p:sld>
</file>

<file path=ppt/theme/theme1.xml><?xml version="1.0" encoding="utf-8"?>
<a:theme xmlns:a="http://schemas.openxmlformats.org/drawingml/2006/main" name="Technic">
  <a:themeElements>
    <a:clrScheme name="Technic">
      <a:dk1>
        <a:sysClr val="windowText" lastClr="000000"/>
      </a:dk1>
      <a:lt1>
        <a:sysClr val="window" lastClr="FFFFFF"/>
      </a:lt1>
      <a:dk2>
        <a:srgbClr val="3B3B3B"/>
      </a:dk2>
      <a:lt2>
        <a:srgbClr val="D4D2D0"/>
      </a:lt2>
      <a:accent1>
        <a:srgbClr val="6EA0B0"/>
      </a:accent1>
      <a:accent2>
        <a:srgbClr val="CCAF0A"/>
      </a:accent2>
      <a:accent3>
        <a:srgbClr val="8D89A4"/>
      </a:accent3>
      <a:accent4>
        <a:srgbClr val="748560"/>
      </a:accent4>
      <a:accent5>
        <a:srgbClr val="9E9273"/>
      </a:accent5>
      <a:accent6>
        <a:srgbClr val="7E848D"/>
      </a:accent6>
      <a:hlink>
        <a:srgbClr val="00C8C3"/>
      </a:hlink>
      <a:folHlink>
        <a:srgbClr val="A116E0"/>
      </a:folHlink>
    </a:clrScheme>
    <a:fontScheme name="Technic">
      <a:majorFont>
        <a:latin typeface="Franklin Gothic Book"/>
        <a:ea typeface=""/>
        <a:cs typeface=""/>
        <a:font script="Jpan" typeface="ＭＳ Ｐゴシック"/>
        <a:font script="Hang" typeface="HY견고딕"/>
        <a:font script="Hans" typeface="宋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HGｺﾞｼｯｸM"/>
        <a:font script="Hang" typeface="HY중고딕"/>
        <a:font script="Hans" typeface="黑体"/>
        <a:font script="Hant" typeface="微軟正黑體"/>
        <a:font script="Arab" typeface="Tahoma"/>
        <a:font script="Hebr" typeface="Levenim MT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chnic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</a:schemeClr>
            </a:gs>
            <a:gs pos="68000">
              <a:schemeClr val="phClr">
                <a:tint val="77000"/>
              </a:schemeClr>
            </a:gs>
            <a:gs pos="81000">
              <a:schemeClr val="phClr">
                <a:tint val="79000"/>
              </a:schemeClr>
            </a:gs>
            <a:gs pos="86000">
              <a:schemeClr val="phClr">
                <a:tint val="73000"/>
              </a:schemeClr>
            </a:gs>
            <a:gs pos="100000">
              <a:schemeClr val="phClr">
                <a:tint val="3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3000"/>
                <a:satMod val="150000"/>
              </a:schemeClr>
            </a:gs>
            <a:gs pos="25000">
              <a:schemeClr val="phClr">
                <a:tint val="96000"/>
                <a:shade val="80000"/>
                <a:satMod val="105000"/>
              </a:schemeClr>
            </a:gs>
            <a:gs pos="38000">
              <a:schemeClr val="phClr">
                <a:tint val="96000"/>
                <a:shade val="59000"/>
                <a:satMod val="120000"/>
              </a:schemeClr>
            </a:gs>
            <a:gs pos="55000">
              <a:schemeClr val="phClr">
                <a:shade val="57000"/>
                <a:satMod val="120000"/>
              </a:schemeClr>
            </a:gs>
            <a:gs pos="80000">
              <a:schemeClr val="phClr">
                <a:shade val="56000"/>
                <a:satMod val="145000"/>
              </a:schemeClr>
            </a:gs>
            <a:gs pos="88000">
              <a:schemeClr val="phClr">
                <a:shade val="63000"/>
                <a:satMod val="160000"/>
              </a:schemeClr>
            </a:gs>
            <a:gs pos="100000">
              <a:schemeClr val="phClr">
                <a:tint val="99555"/>
                <a:satMod val="155000"/>
              </a:schemeClr>
            </a:gs>
          </a:gsLst>
          <a:lin ang="5400000" scaled="1"/>
        </a:gradFill>
      </a:fillStyleLst>
      <a:lnStyleLst>
        <a:ln w="9525" cap="flat" cmpd="sng" algn="ctr">
          <a:solidFill>
            <a:schemeClr val="phClr">
              <a:shade val="60000"/>
              <a:satMod val="30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</a:effectStyle>
        <a:effectStyle>
          <a:effectLst>
            <a:glow rad="700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</a:effectStyle>
        <a:effectStyle>
          <a:effectLst>
            <a:glow rad="762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  <a:scene3d>
            <a:camera prst="orthographicFront" fov="0">
              <a:rot lat="0" lon="0" rev="0"/>
            </a:camera>
            <a:lightRig rig="harsh" dir="t">
              <a:rot lat="6000000" lon="6000000" rev="0"/>
            </a:lightRig>
          </a:scene3d>
          <a:sp3d contourW="10000" prstMaterial="metal">
            <a:bevelT w="20000" h="9000" prst="softRound"/>
            <a:contourClr>
              <a:schemeClr val="phClr">
                <a:shade val="30000"/>
                <a:satMod val="2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50000"/>
              </a:schemeClr>
            </a:gs>
            <a:gs pos="30000">
              <a:schemeClr val="phClr">
                <a:shade val="60000"/>
                <a:satMod val="150000"/>
              </a:schemeClr>
            </a:gs>
            <a:gs pos="100000">
              <a:schemeClr val="phClr">
                <a:tint val="83000"/>
                <a:satMod val="200000"/>
              </a:schemeClr>
            </a:gs>
          </a:gsLst>
          <a:lin ang="13000000" scaled="0"/>
        </a:gradFill>
        <a:gradFill rotWithShape="1">
          <a:gsLst>
            <a:gs pos="0">
              <a:schemeClr val="phClr">
                <a:tint val="78000"/>
                <a:satMod val="220000"/>
              </a:schemeClr>
            </a:gs>
            <a:gs pos="100000">
              <a:schemeClr val="phClr">
                <a:shade val="35000"/>
                <a:satMod val="155000"/>
              </a:schemeClr>
            </a:gs>
          </a:gsLst>
          <a:path path="circle">
            <a:fillToRect l="60000" t="50000" r="4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Technic</Template>
  <TotalTime>28869</TotalTime>
  <Words>1454</Words>
  <Application>Microsoft Office PowerPoint</Application>
  <PresentationFormat>On-screen Show (4:3)</PresentationFormat>
  <Paragraphs>369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4" baseType="lpstr">
      <vt:lpstr>ＭＳ Ｐゴシック</vt:lpstr>
      <vt:lpstr>Arial</vt:lpstr>
      <vt:lpstr>Calibri</vt:lpstr>
      <vt:lpstr>Franklin Gothic Book</vt:lpstr>
      <vt:lpstr>Wingdings</vt:lpstr>
      <vt:lpstr>Wingdings 2</vt:lpstr>
      <vt:lpstr>Technic</vt:lpstr>
      <vt:lpstr>CYBR644 – Cyber Practitioner Lab</vt:lpstr>
      <vt:lpstr>Overview of the course</vt:lpstr>
      <vt:lpstr>review</vt:lpstr>
      <vt:lpstr>Project 1 Reminder</vt:lpstr>
      <vt:lpstr>Where are we?</vt:lpstr>
      <vt:lpstr>Scanning for specifics</vt:lpstr>
      <vt:lpstr>Vulnerability Identification</vt:lpstr>
      <vt:lpstr>Vulnerability Identification</vt:lpstr>
      <vt:lpstr>Vulnerability Lists</vt:lpstr>
      <vt:lpstr>Vendor Advisories</vt:lpstr>
      <vt:lpstr>Vulnerability tracking services</vt:lpstr>
      <vt:lpstr>Vulnerability tracking services</vt:lpstr>
      <vt:lpstr>Network Scanning VS Vulnerability Scanning</vt:lpstr>
      <vt:lpstr>What’s a webserver?</vt:lpstr>
      <vt:lpstr>Typical LAMP Configuration</vt:lpstr>
      <vt:lpstr>Vulnerability Scanners</vt:lpstr>
      <vt:lpstr>Microsoft baseline security analyzer (MBSA)</vt:lpstr>
      <vt:lpstr>Microsoft Update Agent</vt:lpstr>
      <vt:lpstr>Break</vt:lpstr>
      <vt:lpstr>Nessus</vt:lpstr>
      <vt:lpstr>Nessus</vt:lpstr>
      <vt:lpstr>Nessus</vt:lpstr>
      <vt:lpstr>Nessus</vt:lpstr>
      <vt:lpstr>Nessus</vt:lpstr>
      <vt:lpstr>Nessus Report (1)</vt:lpstr>
      <vt:lpstr>Nessus Report (2)</vt:lpstr>
      <vt:lpstr>Nessus Report (3)</vt:lpstr>
      <vt:lpstr>Nessus Report (4)</vt:lpstr>
      <vt:lpstr>OpenVAS</vt:lpstr>
      <vt:lpstr>Nikto</vt:lpstr>
      <vt:lpstr>Sqlmap</vt:lpstr>
      <vt:lpstr>Vulnerability Management</vt:lpstr>
      <vt:lpstr>Perspectives</vt:lpstr>
      <vt:lpstr>Perspectives</vt:lpstr>
      <vt:lpstr>Perspectives</vt:lpstr>
      <vt:lpstr>Summary</vt:lpstr>
      <vt:lpstr>Lab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Forensics 909</dc:title>
  <dc:creator>Michael Hennick</dc:creator>
  <cp:lastModifiedBy>Michael Hennick</cp:lastModifiedBy>
  <cp:revision>118</cp:revision>
  <dcterms:created xsi:type="dcterms:W3CDTF">2012-01-03T00:04:31Z</dcterms:created>
  <dcterms:modified xsi:type="dcterms:W3CDTF">2024-02-28T22:48:13Z</dcterms:modified>
</cp:coreProperties>
</file>